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F7AC_FDF3706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F7AD_8648168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FCE68_F6CAC5DB.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F5C9_417177DB.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7" r:id="rId5"/>
    <p:sldMasterId id="2147483704" r:id="rId6"/>
  </p:sldMasterIdLst>
  <p:notesMasterIdLst>
    <p:notesMasterId r:id="rId32"/>
  </p:notesMasterIdLst>
  <p:sldIdLst>
    <p:sldId id="257" r:id="rId7"/>
    <p:sldId id="2147481514" r:id="rId8"/>
    <p:sldId id="275" r:id="rId9"/>
    <p:sldId id="293" r:id="rId10"/>
    <p:sldId id="2147481022" r:id="rId11"/>
    <p:sldId id="2147481516" r:id="rId12"/>
    <p:sldId id="2147481504" r:id="rId13"/>
    <p:sldId id="2147481503" r:id="rId14"/>
    <p:sldId id="2147481517" r:id="rId15"/>
    <p:sldId id="2147481506" r:id="rId16"/>
    <p:sldId id="2147481507" r:id="rId17"/>
    <p:sldId id="2147481508" r:id="rId18"/>
    <p:sldId id="2147481509" r:id="rId19"/>
    <p:sldId id="2147481510" r:id="rId20"/>
    <p:sldId id="2147481511" r:id="rId21"/>
    <p:sldId id="2147481512" r:id="rId22"/>
    <p:sldId id="2147470952" r:id="rId23"/>
    <p:sldId id="2147481518" r:id="rId24"/>
    <p:sldId id="2147481513" r:id="rId25"/>
    <p:sldId id="2147481006" r:id="rId26"/>
    <p:sldId id="2147480968" r:id="rId27"/>
    <p:sldId id="2147481033" r:id="rId28"/>
    <p:sldId id="2147481034" r:id="rId29"/>
    <p:sldId id="2147481468" r:id="rId30"/>
    <p:sldId id="2147481515" r:id="rId31"/>
  </p:sldIdLst>
  <p:sldSz cx="12192000" cy="6858000"/>
  <p:notesSz cx="6858000" cy="9144000"/>
  <p:custDataLst>
    <p:tags r:id="rId3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d="{7AB2134D-D60C-40EA-9D27-E51E46793E1F}">
          <p14:sldIdLst>
            <p14:sldId id="257"/>
            <p14:sldId id="2147481514"/>
            <p14:sldId id="275"/>
            <p14:sldId id="293"/>
            <p14:sldId id="2147481022"/>
            <p14:sldId id="2147481516"/>
            <p14:sldId id="2147481504"/>
            <p14:sldId id="2147481503"/>
            <p14:sldId id="2147481517"/>
            <p14:sldId id="2147481506"/>
            <p14:sldId id="2147481507"/>
            <p14:sldId id="2147481508"/>
            <p14:sldId id="2147481509"/>
            <p14:sldId id="2147481510"/>
            <p14:sldId id="2147481511"/>
            <p14:sldId id="2147481512"/>
            <p14:sldId id="2147470952"/>
            <p14:sldId id="2147481518"/>
            <p14:sldId id="2147481513"/>
            <p14:sldId id="2147481006"/>
            <p14:sldId id="2147480968"/>
            <p14:sldId id="2147481033"/>
            <p14:sldId id="2147481034"/>
            <p14:sldId id="2147481468"/>
            <p14:sldId id="2147481515"/>
          </p14:sldIdLst>
        </p14:section>
      </p14:sectionLst>
    </p:ext>
    <p:ext uri="{EFAFB233-063F-42B5-8137-9DF3F51BA10A}">
      <p15:sldGuideLst xmlns:p15="http://schemas.microsoft.com/office/powerpoint/2012/main">
        <p15:guide id="1" orient="horz" pos="1593" userDrawn="1">
          <p15:clr>
            <a:srgbClr val="A4A3A4"/>
          </p15:clr>
        </p15:guide>
        <p15:guide id="2" pos="347" userDrawn="1">
          <p15:clr>
            <a:srgbClr val="A4A3A4"/>
          </p15:clr>
        </p15:guide>
        <p15:guide id="3" pos="3953" userDrawn="1">
          <p15:clr>
            <a:srgbClr val="A4A3A4"/>
          </p15:clr>
        </p15:guide>
        <p15:guide id="4" pos="7333" userDrawn="1">
          <p15:clr>
            <a:srgbClr val="A4A3A4"/>
          </p15:clr>
        </p15:guide>
        <p15:guide id="5" orient="horz" pos="2251" userDrawn="1">
          <p15:clr>
            <a:srgbClr val="A4A3A4"/>
          </p15:clr>
        </p15:guide>
        <p15:guide id="6" orient="horz" pos="40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EEC34F-178A-6947-2E60-4C14926E290C}" name="Kaufmann Flavia (HCI)" initials="K(" userId="S::flavia.kaufmann@hcisolutions.ch::24bb34ff-cfc3-4e7f-875b-335a645e8779" providerId="AD"/>
  <p188:author id="{A112236F-DF42-6E0E-3321-4D66AC16149F}" name="Hayoz Regula (HCI)" initials="RH" userId="S::regula.hayoz@hcisolutions.ch::3847e4dc-adf0-4b2e-8d41-87362bbb4f91" providerId="AD"/>
  <p188:author id="{1A127BA4-37E4-897F-CB85-1604710874DE}" name="Fahmé Stéphanie (HCI)" initials="SF" userId="S::stephanie.fahme@hcisolutions.ch::84a2b954-dc5e-4cd2-929b-220b8eed55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234"/>
    <a:srgbClr val="00A3CC"/>
    <a:srgbClr val="275CA2"/>
    <a:srgbClr val="72B62E"/>
    <a:srgbClr val="6BB431"/>
    <a:srgbClr val="B9CE1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17D49-88D3-4902-A2D8-219B8F646370}" v="1" dt="2026-02-25T15:15:31.199"/>
    <p1510:client id="{68E4F19C-213D-45B7-92FF-3FCD0D0B5F45}" v="678" dt="2026-02-25T12:49:14.722"/>
    <p1510:client id="{8E778A12-5F42-9B94-B118-1A34D88355E4}" v="1" dt="2026-02-25T15:14:48.96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90" y="1056"/>
      </p:cViewPr>
      <p:guideLst>
        <p:guide orient="horz" pos="1593"/>
        <p:guide pos="347"/>
        <p:guide pos="3953"/>
        <p:guide pos="7333"/>
        <p:guide orient="horz" pos="2251"/>
        <p:guide orient="horz" pos="40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oz Regula (HCI)" userId="3847e4dc-adf0-4b2e-8d41-87362bbb4f91" providerId="ADAL" clId="{37F6D4F0-88F8-40C5-96A3-786CD29BBC2E}"/>
    <pc:docChg chg="undo custSel addSld delSld modSld sldOrd modSection">
      <pc:chgData name="Hayoz Regula (HCI)" userId="3847e4dc-adf0-4b2e-8d41-87362bbb4f91" providerId="ADAL" clId="{37F6D4F0-88F8-40C5-96A3-786CD29BBC2E}" dt="2026-02-25T15:15:31.195" v="2050"/>
      <pc:docMkLst>
        <pc:docMk/>
      </pc:docMkLst>
      <pc:sldChg chg="modSp mod">
        <pc:chgData name="Hayoz Regula (HCI)" userId="3847e4dc-adf0-4b2e-8d41-87362bbb4f91" providerId="ADAL" clId="{37F6D4F0-88F8-40C5-96A3-786CD29BBC2E}" dt="2026-02-18T09:06:29.714" v="7" actId="20577"/>
        <pc:sldMkLst>
          <pc:docMk/>
          <pc:sldMk cId="466241352" sldId="257"/>
        </pc:sldMkLst>
        <pc:spChg chg="mod">
          <ac:chgData name="Hayoz Regula (HCI)" userId="3847e4dc-adf0-4b2e-8d41-87362bbb4f91" providerId="ADAL" clId="{37F6D4F0-88F8-40C5-96A3-786CD29BBC2E}" dt="2026-02-18T09:06:21.768" v="2" actId="20577"/>
          <ac:spMkLst>
            <pc:docMk/>
            <pc:sldMk cId="466241352" sldId="257"/>
            <ac:spMk id="6" creationId="{AE4D4C87-3A85-7D9A-1D02-F4E94FF1C78E}"/>
          </ac:spMkLst>
        </pc:spChg>
        <pc:spChg chg="mod">
          <ac:chgData name="Hayoz Regula (HCI)" userId="3847e4dc-adf0-4b2e-8d41-87362bbb4f91" providerId="ADAL" clId="{37F6D4F0-88F8-40C5-96A3-786CD29BBC2E}" dt="2026-02-18T09:06:29.714" v="7" actId="20577"/>
          <ac:spMkLst>
            <pc:docMk/>
            <pc:sldMk cId="466241352" sldId="257"/>
            <ac:spMk id="7" creationId="{91AB75ED-1FB8-9224-84C9-52F57770FE65}"/>
          </ac:spMkLst>
        </pc:spChg>
      </pc:sldChg>
      <pc:sldChg chg="modSp mod">
        <pc:chgData name="Hayoz Regula (HCI)" userId="3847e4dc-adf0-4b2e-8d41-87362bbb4f91" providerId="ADAL" clId="{37F6D4F0-88F8-40C5-96A3-786CD29BBC2E}" dt="2026-02-18T09:34:42.271" v="55" actId="20577"/>
        <pc:sldMkLst>
          <pc:docMk/>
          <pc:sldMk cId="481259229" sldId="275"/>
        </pc:sldMkLst>
        <pc:graphicFrameChg chg="mod modGraphic">
          <ac:chgData name="Hayoz Regula (HCI)" userId="3847e4dc-adf0-4b2e-8d41-87362bbb4f91" providerId="ADAL" clId="{37F6D4F0-88F8-40C5-96A3-786CD29BBC2E}" dt="2026-02-18T09:34:42.271" v="55" actId="20577"/>
          <ac:graphicFrameMkLst>
            <pc:docMk/>
            <pc:sldMk cId="481259229" sldId="275"/>
            <ac:graphicFrameMk id="7" creationId="{CB214716-6C06-BB27-1C9F-7D410093ED10}"/>
          </ac:graphicFrameMkLst>
        </pc:graphicFrameChg>
      </pc:sldChg>
      <pc:sldChg chg="modSp mod">
        <pc:chgData name="Hayoz Regula (HCI)" userId="3847e4dc-adf0-4b2e-8d41-87362bbb4f91" providerId="ADAL" clId="{37F6D4F0-88F8-40C5-96A3-786CD29BBC2E}" dt="2026-02-18T09:43:48.652" v="270" actId="14100"/>
        <pc:sldMkLst>
          <pc:docMk/>
          <pc:sldMk cId="2887198455" sldId="293"/>
        </pc:sldMkLst>
        <pc:spChg chg="mod">
          <ac:chgData name="Hayoz Regula (HCI)" userId="3847e4dc-adf0-4b2e-8d41-87362bbb4f91" providerId="ADAL" clId="{37F6D4F0-88F8-40C5-96A3-786CD29BBC2E}" dt="2026-02-18T09:43:43.335" v="269" actId="20577"/>
          <ac:spMkLst>
            <pc:docMk/>
            <pc:sldMk cId="2887198455" sldId="293"/>
            <ac:spMk id="8" creationId="{48EE5530-8E63-CDB1-67B1-38DE206511D2}"/>
          </ac:spMkLst>
        </pc:spChg>
        <pc:picChg chg="mod">
          <ac:chgData name="Hayoz Regula (HCI)" userId="3847e4dc-adf0-4b2e-8d41-87362bbb4f91" providerId="ADAL" clId="{37F6D4F0-88F8-40C5-96A3-786CD29BBC2E}" dt="2026-02-18T09:43:48.652" v="270" actId="14100"/>
          <ac:picMkLst>
            <pc:docMk/>
            <pc:sldMk cId="2887198455" sldId="293"/>
            <ac:picMk id="3" creationId="{52EB2BA2-8B32-DF3F-F724-DD55CC21FE50}"/>
          </ac:picMkLst>
        </pc:picChg>
      </pc:sldChg>
      <pc:sldChg chg="addSp delSp modSp mod">
        <pc:chgData name="Hayoz Regula (HCI)" userId="3847e4dc-adf0-4b2e-8d41-87362bbb4f91" providerId="ADAL" clId="{37F6D4F0-88F8-40C5-96A3-786CD29BBC2E}" dt="2026-02-18T10:27:06.520" v="2045" actId="1035"/>
        <pc:sldMkLst>
          <pc:docMk/>
          <pc:sldMk cId="1495134017" sldId="2147481006"/>
        </pc:sldMkLst>
        <pc:spChg chg="mod">
          <ac:chgData name="Hayoz Regula (HCI)" userId="3847e4dc-adf0-4b2e-8d41-87362bbb4f91" providerId="ADAL" clId="{37F6D4F0-88F8-40C5-96A3-786CD29BBC2E}" dt="2026-02-18T10:21:50.310" v="1916" actId="20577"/>
          <ac:spMkLst>
            <pc:docMk/>
            <pc:sldMk cId="1495134017" sldId="2147481006"/>
            <ac:spMk id="2" creationId="{5564ACC0-F3B1-E383-0983-13FC1A0C21F2}"/>
          </ac:spMkLst>
        </pc:spChg>
        <pc:graphicFrameChg chg="add mod modGraphic">
          <ac:chgData name="Hayoz Regula (HCI)" userId="3847e4dc-adf0-4b2e-8d41-87362bbb4f91" providerId="ADAL" clId="{37F6D4F0-88F8-40C5-96A3-786CD29BBC2E}" dt="2026-02-18T10:27:06.520" v="2045" actId="1035"/>
          <ac:graphicFrameMkLst>
            <pc:docMk/>
            <pc:sldMk cId="1495134017" sldId="2147481006"/>
            <ac:graphicFrameMk id="3" creationId="{2F67EED9-25BF-2916-F009-51FB6A860CDA}"/>
          </ac:graphicFrameMkLst>
        </pc:graphicFrameChg>
      </pc:sldChg>
      <pc:sldChg chg="addSp delSp modSp mod">
        <pc:chgData name="Hayoz Regula (HCI)" userId="3847e4dc-adf0-4b2e-8d41-87362bbb4f91" providerId="ADAL" clId="{37F6D4F0-88F8-40C5-96A3-786CD29BBC2E}" dt="2026-02-18T09:58:52.476" v="698" actId="113"/>
        <pc:sldMkLst>
          <pc:docMk/>
          <pc:sldMk cId="4010250241" sldId="2147481022"/>
        </pc:sldMkLst>
        <pc:spChg chg="mod">
          <ac:chgData name="Hayoz Regula (HCI)" userId="3847e4dc-adf0-4b2e-8d41-87362bbb4f91" providerId="ADAL" clId="{37F6D4F0-88F8-40C5-96A3-786CD29BBC2E}" dt="2026-02-18T09:58:52.476" v="698" actId="113"/>
          <ac:spMkLst>
            <pc:docMk/>
            <pc:sldMk cId="4010250241" sldId="2147481022"/>
            <ac:spMk id="6" creationId="{65B77892-9481-8896-3244-ACE8AE507754}"/>
          </ac:spMkLst>
        </pc:spChg>
        <pc:spChg chg="add del mod">
          <ac:chgData name="Hayoz Regula (HCI)" userId="3847e4dc-adf0-4b2e-8d41-87362bbb4f91" providerId="ADAL" clId="{37F6D4F0-88F8-40C5-96A3-786CD29BBC2E}" dt="2026-02-18T09:43:11.541" v="239" actId="20577"/>
          <ac:spMkLst>
            <pc:docMk/>
            <pc:sldMk cId="4010250241" sldId="2147481022"/>
            <ac:spMk id="7" creationId="{BD1E40B5-E59D-D107-3E81-469E2D626936}"/>
          </ac:spMkLst>
        </pc:spChg>
        <pc:graphicFrameChg chg="add mod modGraphic">
          <ac:chgData name="Hayoz Regula (HCI)" userId="3847e4dc-adf0-4b2e-8d41-87362bbb4f91" providerId="ADAL" clId="{37F6D4F0-88F8-40C5-96A3-786CD29BBC2E}" dt="2026-02-18T09:42:45.059" v="214" actId="1035"/>
          <ac:graphicFrameMkLst>
            <pc:docMk/>
            <pc:sldMk cId="4010250241" sldId="2147481022"/>
            <ac:graphicFrameMk id="5" creationId="{C0DD81FF-3B3A-70B2-BE1C-F1BB61A252BA}"/>
          </ac:graphicFrameMkLst>
        </pc:graphicFrameChg>
      </pc:sldChg>
      <pc:sldChg chg="add">
        <pc:chgData name="Hayoz Regula (HCI)" userId="3847e4dc-adf0-4b2e-8d41-87362bbb4f91" providerId="ADAL" clId="{37F6D4F0-88F8-40C5-96A3-786CD29BBC2E}" dt="2026-02-25T15:15:31.195" v="2050"/>
        <pc:sldMkLst>
          <pc:docMk/>
          <pc:sldMk cId="1097955291" sldId="2147481033"/>
        </pc:sldMkLst>
      </pc:sldChg>
      <pc:sldChg chg="addSp delSp modSp add mod">
        <pc:chgData name="Hayoz Regula (HCI)" userId="3847e4dc-adf0-4b2e-8d41-87362bbb4f91" providerId="ADAL" clId="{37F6D4F0-88F8-40C5-96A3-786CD29BBC2E}" dt="2026-02-18T09:58:56.452" v="699" actId="113"/>
        <pc:sldMkLst>
          <pc:docMk/>
          <pc:sldMk cId="1841159683" sldId="2147481503"/>
        </pc:sldMkLst>
        <pc:spChg chg="mod">
          <ac:chgData name="Hayoz Regula (HCI)" userId="3847e4dc-adf0-4b2e-8d41-87362bbb4f91" providerId="ADAL" clId="{37F6D4F0-88F8-40C5-96A3-786CD29BBC2E}" dt="2026-02-18T09:58:56.452" v="699" actId="113"/>
          <ac:spMkLst>
            <pc:docMk/>
            <pc:sldMk cId="1841159683" sldId="2147481503"/>
            <ac:spMk id="6" creationId="{0F5C4F83-1ACB-362E-83C2-7A5F013E02E6}"/>
          </ac:spMkLst>
        </pc:spChg>
        <pc:spChg chg="mod">
          <ac:chgData name="Hayoz Regula (HCI)" userId="3847e4dc-adf0-4b2e-8d41-87362bbb4f91" providerId="ADAL" clId="{37F6D4F0-88F8-40C5-96A3-786CD29BBC2E}" dt="2026-02-18T09:48:51.021" v="451" actId="20577"/>
          <ac:spMkLst>
            <pc:docMk/>
            <pc:sldMk cId="1841159683" sldId="2147481503"/>
            <ac:spMk id="7" creationId="{E8DA9118-AB92-BCA0-E13E-37255DAE9393}"/>
          </ac:spMkLst>
        </pc:spChg>
      </pc:sldChg>
      <pc:sldChg chg="modSp add mod ord">
        <pc:chgData name="Hayoz Regula (HCI)" userId="3847e4dc-adf0-4b2e-8d41-87362bbb4f91" providerId="ADAL" clId="{37F6D4F0-88F8-40C5-96A3-786CD29BBC2E}" dt="2026-02-18T09:45:01.988" v="338" actId="14100"/>
        <pc:sldMkLst>
          <pc:docMk/>
          <pc:sldMk cId="1125107912" sldId="2147481504"/>
        </pc:sldMkLst>
        <pc:spChg chg="mod">
          <ac:chgData name="Hayoz Regula (HCI)" userId="3847e4dc-adf0-4b2e-8d41-87362bbb4f91" providerId="ADAL" clId="{37F6D4F0-88F8-40C5-96A3-786CD29BBC2E}" dt="2026-02-18T09:44:40.393" v="335" actId="20577"/>
          <ac:spMkLst>
            <pc:docMk/>
            <pc:sldMk cId="1125107912" sldId="2147481504"/>
            <ac:spMk id="8" creationId="{8559DC3B-7FB1-4DB1-ECB1-A1E2096A1133}"/>
          </ac:spMkLst>
        </pc:spChg>
        <pc:picChg chg="mod">
          <ac:chgData name="Hayoz Regula (HCI)" userId="3847e4dc-adf0-4b2e-8d41-87362bbb4f91" providerId="ADAL" clId="{37F6D4F0-88F8-40C5-96A3-786CD29BBC2E}" dt="2026-02-18T09:45:01.988" v="338" actId="14100"/>
          <ac:picMkLst>
            <pc:docMk/>
            <pc:sldMk cId="1125107912" sldId="2147481504"/>
            <ac:picMk id="3" creationId="{40F258BF-A881-22C2-4AA3-A49074FB5AD2}"/>
          </ac:picMkLst>
        </pc:picChg>
      </pc:sldChg>
      <pc:sldChg chg="modSp add mod">
        <pc:chgData name="Hayoz Regula (HCI)" userId="3847e4dc-adf0-4b2e-8d41-87362bbb4f91" providerId="ADAL" clId="{37F6D4F0-88F8-40C5-96A3-786CD29BBC2E}" dt="2026-02-18T09:58:38.384" v="696" actId="113"/>
        <pc:sldMkLst>
          <pc:docMk/>
          <pc:sldMk cId="4063723904" sldId="2147481506"/>
        </pc:sldMkLst>
        <pc:spChg chg="mod">
          <ac:chgData name="Hayoz Regula (HCI)" userId="3847e4dc-adf0-4b2e-8d41-87362bbb4f91" providerId="ADAL" clId="{37F6D4F0-88F8-40C5-96A3-786CD29BBC2E}" dt="2026-02-18T09:58:38.384" v="696" actId="113"/>
          <ac:spMkLst>
            <pc:docMk/>
            <pc:sldMk cId="4063723904" sldId="2147481506"/>
            <ac:spMk id="6" creationId="{823F96C6-DAA9-2BAB-8B56-53F556FFFCB1}"/>
          </ac:spMkLst>
        </pc:spChg>
        <pc:spChg chg="mod">
          <ac:chgData name="Hayoz Regula (HCI)" userId="3847e4dc-adf0-4b2e-8d41-87362bbb4f91" providerId="ADAL" clId="{37F6D4F0-88F8-40C5-96A3-786CD29BBC2E}" dt="2026-02-18T09:56:29.236" v="695" actId="20577"/>
          <ac:spMkLst>
            <pc:docMk/>
            <pc:sldMk cId="4063723904" sldId="2147481506"/>
            <ac:spMk id="7" creationId="{73FE14E6-1200-C2DC-6763-20F03EFD7ADC}"/>
          </ac:spMkLst>
        </pc:spChg>
      </pc:sldChg>
      <pc:sldChg chg="modSp add mod">
        <pc:chgData name="Hayoz Regula (HCI)" userId="3847e4dc-adf0-4b2e-8d41-87362bbb4f91" providerId="ADAL" clId="{37F6D4F0-88F8-40C5-96A3-786CD29BBC2E}" dt="2026-02-18T10:03:02.115" v="872" actId="20577"/>
        <pc:sldMkLst>
          <pc:docMk/>
          <pc:sldMk cId="3515807125" sldId="2147481507"/>
        </pc:sldMkLst>
        <pc:spChg chg="mod">
          <ac:chgData name="Hayoz Regula (HCI)" userId="3847e4dc-adf0-4b2e-8d41-87362bbb4f91" providerId="ADAL" clId="{37F6D4F0-88F8-40C5-96A3-786CD29BBC2E}" dt="2026-02-18T09:59:26.287" v="752" actId="20577"/>
          <ac:spMkLst>
            <pc:docMk/>
            <pc:sldMk cId="3515807125" sldId="2147481507"/>
            <ac:spMk id="6" creationId="{4EF3D866-21D0-5AC2-6CCE-8F3DE465E6A5}"/>
          </ac:spMkLst>
        </pc:spChg>
        <pc:spChg chg="mod">
          <ac:chgData name="Hayoz Regula (HCI)" userId="3847e4dc-adf0-4b2e-8d41-87362bbb4f91" providerId="ADAL" clId="{37F6D4F0-88F8-40C5-96A3-786CD29BBC2E}" dt="2026-02-18T10:03:02.115" v="872" actId="20577"/>
          <ac:spMkLst>
            <pc:docMk/>
            <pc:sldMk cId="3515807125" sldId="2147481507"/>
            <ac:spMk id="7" creationId="{2B65B9B4-A067-D131-A213-F9F410D73AE5}"/>
          </ac:spMkLst>
        </pc:spChg>
      </pc:sldChg>
      <pc:sldChg chg="modSp add mod">
        <pc:chgData name="Hayoz Regula (HCI)" userId="3847e4dc-adf0-4b2e-8d41-87362bbb4f91" providerId="ADAL" clId="{37F6D4F0-88F8-40C5-96A3-786CD29BBC2E}" dt="2026-02-18T10:07:17.170" v="1115" actId="20577"/>
        <pc:sldMkLst>
          <pc:docMk/>
          <pc:sldMk cId="159505194" sldId="2147481508"/>
        </pc:sldMkLst>
        <pc:spChg chg="mod">
          <ac:chgData name="Hayoz Regula (HCI)" userId="3847e4dc-adf0-4b2e-8d41-87362bbb4f91" providerId="ADAL" clId="{37F6D4F0-88F8-40C5-96A3-786CD29BBC2E}" dt="2026-02-18T10:03:28.793" v="912" actId="20577"/>
          <ac:spMkLst>
            <pc:docMk/>
            <pc:sldMk cId="159505194" sldId="2147481508"/>
            <ac:spMk id="6" creationId="{970EBE65-2EDB-8E91-8F22-3A77659EF021}"/>
          </ac:spMkLst>
        </pc:spChg>
        <pc:spChg chg="mod">
          <ac:chgData name="Hayoz Regula (HCI)" userId="3847e4dc-adf0-4b2e-8d41-87362bbb4f91" providerId="ADAL" clId="{37F6D4F0-88F8-40C5-96A3-786CD29BBC2E}" dt="2026-02-18T10:07:17.170" v="1115" actId="20577"/>
          <ac:spMkLst>
            <pc:docMk/>
            <pc:sldMk cId="159505194" sldId="2147481508"/>
            <ac:spMk id="7" creationId="{E0D76579-8882-B48F-3B03-60F09389A7C9}"/>
          </ac:spMkLst>
        </pc:spChg>
      </pc:sldChg>
      <pc:sldChg chg="modSp add mod">
        <pc:chgData name="Hayoz Regula (HCI)" userId="3847e4dc-adf0-4b2e-8d41-87362bbb4f91" providerId="ADAL" clId="{37F6D4F0-88F8-40C5-96A3-786CD29BBC2E}" dt="2026-02-18T10:09:14.870" v="1228" actId="6549"/>
        <pc:sldMkLst>
          <pc:docMk/>
          <pc:sldMk cId="522482401" sldId="2147481509"/>
        </pc:sldMkLst>
        <pc:spChg chg="mod">
          <ac:chgData name="Hayoz Regula (HCI)" userId="3847e4dc-adf0-4b2e-8d41-87362bbb4f91" providerId="ADAL" clId="{37F6D4F0-88F8-40C5-96A3-786CD29BBC2E}" dt="2026-02-18T10:07:49.571" v="1148" actId="20577"/>
          <ac:spMkLst>
            <pc:docMk/>
            <pc:sldMk cId="522482401" sldId="2147481509"/>
            <ac:spMk id="6" creationId="{924D22A6-F1FC-E6F9-27EB-D3A63BCAD91E}"/>
          </ac:spMkLst>
        </pc:spChg>
        <pc:spChg chg="mod">
          <ac:chgData name="Hayoz Regula (HCI)" userId="3847e4dc-adf0-4b2e-8d41-87362bbb4f91" providerId="ADAL" clId="{37F6D4F0-88F8-40C5-96A3-786CD29BBC2E}" dt="2026-02-18T10:09:14.870" v="1228" actId="6549"/>
          <ac:spMkLst>
            <pc:docMk/>
            <pc:sldMk cId="522482401" sldId="2147481509"/>
            <ac:spMk id="7" creationId="{1680EC0A-6963-3B04-8812-D21901853A3A}"/>
          </ac:spMkLst>
        </pc:spChg>
      </pc:sldChg>
      <pc:sldChg chg="modSp add mod">
        <pc:chgData name="Hayoz Regula (HCI)" userId="3847e4dc-adf0-4b2e-8d41-87362bbb4f91" providerId="ADAL" clId="{37F6D4F0-88F8-40C5-96A3-786CD29BBC2E}" dt="2026-02-18T10:12:06.276" v="1345" actId="5793"/>
        <pc:sldMkLst>
          <pc:docMk/>
          <pc:sldMk cId="2496717040" sldId="2147481510"/>
        </pc:sldMkLst>
        <pc:spChg chg="mod">
          <ac:chgData name="Hayoz Regula (HCI)" userId="3847e4dc-adf0-4b2e-8d41-87362bbb4f91" providerId="ADAL" clId="{37F6D4F0-88F8-40C5-96A3-786CD29BBC2E}" dt="2026-02-18T10:09:40.811" v="1274" actId="20577"/>
          <ac:spMkLst>
            <pc:docMk/>
            <pc:sldMk cId="2496717040" sldId="2147481510"/>
            <ac:spMk id="6" creationId="{016594D4-78CD-BBA6-4D94-F962281C2B51}"/>
          </ac:spMkLst>
        </pc:spChg>
        <pc:spChg chg="mod">
          <ac:chgData name="Hayoz Regula (HCI)" userId="3847e4dc-adf0-4b2e-8d41-87362bbb4f91" providerId="ADAL" clId="{37F6D4F0-88F8-40C5-96A3-786CD29BBC2E}" dt="2026-02-18T10:12:06.276" v="1345" actId="5793"/>
          <ac:spMkLst>
            <pc:docMk/>
            <pc:sldMk cId="2496717040" sldId="2147481510"/>
            <ac:spMk id="7" creationId="{3090BF28-D30B-2CBD-82CD-622811FA81A3}"/>
          </ac:spMkLst>
        </pc:spChg>
      </pc:sldChg>
      <pc:sldChg chg="modSp add mod">
        <pc:chgData name="Hayoz Regula (HCI)" userId="3847e4dc-adf0-4b2e-8d41-87362bbb4f91" providerId="ADAL" clId="{37F6D4F0-88F8-40C5-96A3-786CD29BBC2E}" dt="2026-02-18T10:14:15.679" v="1419" actId="6549"/>
        <pc:sldMkLst>
          <pc:docMk/>
          <pc:sldMk cId="489353065" sldId="2147481511"/>
        </pc:sldMkLst>
        <pc:spChg chg="mod">
          <ac:chgData name="Hayoz Regula (HCI)" userId="3847e4dc-adf0-4b2e-8d41-87362bbb4f91" providerId="ADAL" clId="{37F6D4F0-88F8-40C5-96A3-786CD29BBC2E}" dt="2026-02-18T10:12:32.151" v="1402" actId="20577"/>
          <ac:spMkLst>
            <pc:docMk/>
            <pc:sldMk cId="489353065" sldId="2147481511"/>
            <ac:spMk id="6" creationId="{0537FF02-7264-213F-6AE4-8746525F907C}"/>
          </ac:spMkLst>
        </pc:spChg>
        <pc:spChg chg="mod">
          <ac:chgData name="Hayoz Regula (HCI)" userId="3847e4dc-adf0-4b2e-8d41-87362bbb4f91" providerId="ADAL" clId="{37F6D4F0-88F8-40C5-96A3-786CD29BBC2E}" dt="2026-02-18T10:14:15.679" v="1419" actId="6549"/>
          <ac:spMkLst>
            <pc:docMk/>
            <pc:sldMk cId="489353065" sldId="2147481511"/>
            <ac:spMk id="7" creationId="{5FE93C87-1C88-014D-24C8-9EB60002ADC7}"/>
          </ac:spMkLst>
        </pc:spChg>
      </pc:sldChg>
      <pc:sldChg chg="modSp add mod">
        <pc:chgData name="Hayoz Regula (HCI)" userId="3847e4dc-adf0-4b2e-8d41-87362bbb4f91" providerId="ADAL" clId="{37F6D4F0-88F8-40C5-96A3-786CD29BBC2E}" dt="2026-02-18T10:28:19.227" v="2049" actId="113"/>
        <pc:sldMkLst>
          <pc:docMk/>
          <pc:sldMk cId="4116110928" sldId="2147481512"/>
        </pc:sldMkLst>
        <pc:spChg chg="mod">
          <ac:chgData name="Hayoz Regula (HCI)" userId="3847e4dc-adf0-4b2e-8d41-87362bbb4f91" providerId="ADAL" clId="{37F6D4F0-88F8-40C5-96A3-786CD29BBC2E}" dt="2026-02-18T10:15:08.252" v="1477" actId="20577"/>
          <ac:spMkLst>
            <pc:docMk/>
            <pc:sldMk cId="4116110928" sldId="2147481512"/>
            <ac:spMk id="6" creationId="{D4B8D023-5938-90C7-7487-FD29A6CCDA27}"/>
          </ac:spMkLst>
        </pc:spChg>
        <pc:spChg chg="mod">
          <ac:chgData name="Hayoz Regula (HCI)" userId="3847e4dc-adf0-4b2e-8d41-87362bbb4f91" providerId="ADAL" clId="{37F6D4F0-88F8-40C5-96A3-786CD29BBC2E}" dt="2026-02-18T10:28:19.227" v="2049" actId="113"/>
          <ac:spMkLst>
            <pc:docMk/>
            <pc:sldMk cId="4116110928" sldId="2147481512"/>
            <ac:spMk id="7" creationId="{B2935A8C-620B-7A4B-FC46-AD75661A6149}"/>
          </ac:spMkLst>
        </pc:spChg>
      </pc:sldChg>
      <pc:sldChg chg="modSp add mod ord">
        <pc:chgData name="Hayoz Regula (HCI)" userId="3847e4dc-adf0-4b2e-8d41-87362bbb4f91" providerId="ADAL" clId="{37F6D4F0-88F8-40C5-96A3-786CD29BBC2E}" dt="2026-02-18T10:23:24.423" v="1950" actId="20577"/>
        <pc:sldMkLst>
          <pc:docMk/>
          <pc:sldMk cId="2173040889" sldId="2147481513"/>
        </pc:sldMkLst>
        <pc:spChg chg="mod">
          <ac:chgData name="Hayoz Regula (HCI)" userId="3847e4dc-adf0-4b2e-8d41-87362bbb4f91" providerId="ADAL" clId="{37F6D4F0-88F8-40C5-96A3-786CD29BBC2E}" dt="2026-02-18T10:23:24.423" v="1950" actId="20577"/>
          <ac:spMkLst>
            <pc:docMk/>
            <pc:sldMk cId="2173040889" sldId="2147481513"/>
            <ac:spMk id="8" creationId="{4780260C-81AC-23BA-85C9-0C2464128817}"/>
          </ac:spMkLst>
        </pc:spChg>
      </pc:sldChg>
    </pc:docChg>
  </pc:docChgLst>
  <pc:docChgLst>
    <pc:chgData name="Hayoz Regula (HCI)" userId="S::regula.hayoz@hcisolutions.ch::3847e4dc-adf0-4b2e-8d41-87362bbb4f91" providerId="AD" clId="Web-{8E778A12-5F42-9B94-B118-1A34D88355E4}"/>
    <pc:docChg chg="sldOrd">
      <pc:chgData name="Hayoz Regula (HCI)" userId="S::regula.hayoz@hcisolutions.ch::3847e4dc-adf0-4b2e-8d41-87362bbb4f91" providerId="AD" clId="Web-{8E778A12-5F42-9B94-B118-1A34D88355E4}" dt="2026-02-25T15:14:48.961" v="0"/>
      <pc:docMkLst>
        <pc:docMk/>
      </pc:docMkLst>
      <pc:sldChg chg="ord">
        <pc:chgData name="Hayoz Regula (HCI)" userId="S::regula.hayoz@hcisolutions.ch::3847e4dc-adf0-4b2e-8d41-87362bbb4f91" providerId="AD" clId="Web-{8E778A12-5F42-9B94-B118-1A34D88355E4}" dt="2026-02-25T15:14:48.961" v="0"/>
        <pc:sldMkLst>
          <pc:docMk/>
          <pc:sldMk cId="2400497543" sldId="2147480968"/>
        </pc:sldMkLst>
      </pc:sldChg>
    </pc:docChg>
  </pc:docChgLst>
  <pc:docChgLst>
    <pc:chgData name="Fahmé Stéphanie (HCI)" userId="84a2b954-dc5e-4cd2-929b-220b8eed55fd" providerId="ADAL" clId="{EAD3C55F-7F03-4D01-A534-CF944CC290DB}"/>
    <pc:docChg chg="undo custSel addSld delSld modSld sldOrd modSection">
      <pc:chgData name="Fahmé Stéphanie (HCI)" userId="84a2b954-dc5e-4cd2-929b-220b8eed55fd" providerId="ADAL" clId="{EAD3C55F-7F03-4D01-A534-CF944CC290DB}" dt="2026-02-26T12:42:55.686" v="2810" actId="20577"/>
      <pc:docMkLst>
        <pc:docMk/>
      </pc:docMkLst>
      <pc:sldChg chg="modSp mod modTransition">
        <pc:chgData name="Fahmé Stéphanie (HCI)" userId="84a2b954-dc5e-4cd2-929b-220b8eed55fd" providerId="ADAL" clId="{EAD3C55F-7F03-4D01-A534-CF944CC290DB}" dt="2026-02-25T06:49:43.312" v="2720"/>
        <pc:sldMkLst>
          <pc:docMk/>
          <pc:sldMk cId="466241352" sldId="257"/>
        </pc:sldMkLst>
        <pc:spChg chg="mod">
          <ac:chgData name="Fahmé Stéphanie (HCI)" userId="84a2b954-dc5e-4cd2-929b-220b8eed55fd" providerId="ADAL" clId="{EAD3C55F-7F03-4D01-A534-CF944CC290DB}" dt="2026-02-18T13:11:11.818" v="4"/>
          <ac:spMkLst>
            <pc:docMk/>
            <pc:sldMk cId="466241352" sldId="257"/>
            <ac:spMk id="2" creationId="{C4F52EE3-8A97-68B8-A2DD-A9074C7C7FDC}"/>
          </ac:spMkLst>
        </pc:spChg>
        <pc:spChg chg="mod">
          <ac:chgData name="Fahmé Stéphanie (HCI)" userId="84a2b954-dc5e-4cd2-929b-220b8eed55fd" providerId="ADAL" clId="{EAD3C55F-7F03-4D01-A534-CF944CC290DB}" dt="2026-02-18T13:08:38.564" v="1" actId="20577"/>
          <ac:spMkLst>
            <pc:docMk/>
            <pc:sldMk cId="466241352" sldId="257"/>
            <ac:spMk id="6" creationId="{AE4D4C87-3A85-7D9A-1D02-F4E94FF1C78E}"/>
          </ac:spMkLst>
        </pc:spChg>
      </pc:sldChg>
      <pc:sldChg chg="modSp mod modTransition">
        <pc:chgData name="Fahmé Stéphanie (HCI)" userId="84a2b954-dc5e-4cd2-929b-220b8eed55fd" providerId="ADAL" clId="{EAD3C55F-7F03-4D01-A534-CF944CC290DB}" dt="2026-02-25T06:53:27.971" v="2790" actId="20577"/>
        <pc:sldMkLst>
          <pc:docMk/>
          <pc:sldMk cId="481259229" sldId="275"/>
        </pc:sldMkLst>
        <pc:graphicFrameChg chg="mod modGraphic">
          <ac:chgData name="Fahmé Stéphanie (HCI)" userId="84a2b954-dc5e-4cd2-929b-220b8eed55fd" providerId="ADAL" clId="{EAD3C55F-7F03-4D01-A534-CF944CC290DB}" dt="2026-02-25T06:53:27.971" v="2790" actId="20577"/>
          <ac:graphicFrameMkLst>
            <pc:docMk/>
            <pc:sldMk cId="481259229" sldId="275"/>
            <ac:graphicFrameMk id="7" creationId="{CB214716-6C06-BB27-1C9F-7D410093ED10}"/>
          </ac:graphicFrameMkLst>
        </pc:graphicFrameChg>
      </pc:sldChg>
      <pc:sldChg chg="modSp mod modTransition">
        <pc:chgData name="Fahmé Stéphanie (HCI)" userId="84a2b954-dc5e-4cd2-929b-220b8eed55fd" providerId="ADAL" clId="{EAD3C55F-7F03-4D01-A534-CF944CC290DB}" dt="2026-02-26T12:42:55.686" v="2810" actId="20577"/>
        <pc:sldMkLst>
          <pc:docMk/>
          <pc:sldMk cId="2887198455" sldId="293"/>
        </pc:sldMkLst>
        <pc:spChg chg="mod">
          <ac:chgData name="Fahmé Stéphanie (HCI)" userId="84a2b954-dc5e-4cd2-929b-220b8eed55fd" providerId="ADAL" clId="{EAD3C55F-7F03-4D01-A534-CF944CC290DB}" dt="2026-02-26T12:42:55.686" v="2810" actId="20577"/>
          <ac:spMkLst>
            <pc:docMk/>
            <pc:sldMk cId="2887198455" sldId="293"/>
            <ac:spMk id="8" creationId="{48EE5530-8E63-CDB1-67B1-38DE206511D2}"/>
          </ac:spMkLst>
        </pc:spChg>
        <pc:picChg chg="mod">
          <ac:chgData name="Fahmé Stéphanie (HCI)" userId="84a2b954-dc5e-4cd2-929b-220b8eed55fd" providerId="ADAL" clId="{EAD3C55F-7F03-4D01-A534-CF944CC290DB}" dt="2026-02-18T13:25:20.862" v="400" actId="14100"/>
          <ac:picMkLst>
            <pc:docMk/>
            <pc:sldMk cId="2887198455" sldId="293"/>
            <ac:picMk id="3" creationId="{52EB2BA2-8B32-DF3F-F724-DD55CC21FE50}"/>
          </ac:picMkLst>
        </pc:picChg>
      </pc:sldChg>
      <pc:sldChg chg="modSp add del mod">
        <pc:chgData name="Fahmé Stéphanie (HCI)" userId="84a2b954-dc5e-4cd2-929b-220b8eed55fd" providerId="ADAL" clId="{EAD3C55F-7F03-4D01-A534-CF944CC290DB}" dt="2026-02-25T06:13:42.161" v="2559" actId="47"/>
        <pc:sldMkLst>
          <pc:docMk/>
          <pc:sldMk cId="2342169441" sldId="2147470950"/>
        </pc:sldMkLst>
        <pc:spChg chg="mod">
          <ac:chgData name="Fahmé Stéphanie (HCI)" userId="84a2b954-dc5e-4cd2-929b-220b8eed55fd" providerId="ADAL" clId="{EAD3C55F-7F03-4D01-A534-CF944CC290DB}" dt="2026-02-25T06:09:26.029" v="2273" actId="1036"/>
          <ac:spMkLst>
            <pc:docMk/>
            <pc:sldMk cId="2342169441" sldId="2147470950"/>
            <ac:spMk id="7" creationId="{22E86DD9-33F6-8DC8-AAE3-CDA9B18A2EC0}"/>
          </ac:spMkLst>
        </pc:spChg>
        <pc:spChg chg="mod">
          <ac:chgData name="Fahmé Stéphanie (HCI)" userId="84a2b954-dc5e-4cd2-929b-220b8eed55fd" providerId="ADAL" clId="{EAD3C55F-7F03-4D01-A534-CF944CC290DB}" dt="2026-02-25T06:09:49.309" v="2312" actId="1036"/>
          <ac:spMkLst>
            <pc:docMk/>
            <pc:sldMk cId="2342169441" sldId="2147470950"/>
            <ac:spMk id="8" creationId="{99B64051-EB1D-92C2-40E3-E41BF09003A1}"/>
          </ac:spMkLst>
        </pc:spChg>
        <pc:spChg chg="mod">
          <ac:chgData name="Fahmé Stéphanie (HCI)" userId="84a2b954-dc5e-4cd2-929b-220b8eed55fd" providerId="ADAL" clId="{EAD3C55F-7F03-4D01-A534-CF944CC290DB}" dt="2026-02-25T06:10:02.579" v="2318" actId="1076"/>
          <ac:spMkLst>
            <pc:docMk/>
            <pc:sldMk cId="2342169441" sldId="2147470950"/>
            <ac:spMk id="9" creationId="{D243AA88-4088-782E-58AD-92CAEB58821E}"/>
          </ac:spMkLst>
        </pc:spChg>
        <pc:spChg chg="mod">
          <ac:chgData name="Fahmé Stéphanie (HCI)" userId="84a2b954-dc5e-4cd2-929b-220b8eed55fd" providerId="ADAL" clId="{EAD3C55F-7F03-4D01-A534-CF944CC290DB}" dt="2026-02-25T06:09:37.865" v="2309" actId="14100"/>
          <ac:spMkLst>
            <pc:docMk/>
            <pc:sldMk cId="2342169441" sldId="2147470950"/>
            <ac:spMk id="10" creationId="{3529CC38-9955-CBF6-DC49-8C9EBAEE4B72}"/>
          </ac:spMkLst>
        </pc:spChg>
        <pc:picChg chg="mod">
          <ac:chgData name="Fahmé Stéphanie (HCI)" userId="84a2b954-dc5e-4cd2-929b-220b8eed55fd" providerId="ADAL" clId="{EAD3C55F-7F03-4D01-A534-CF944CC290DB}" dt="2026-02-25T06:08:52.663" v="2242" actId="1076"/>
          <ac:picMkLst>
            <pc:docMk/>
            <pc:sldMk cId="2342169441" sldId="2147470950"/>
            <ac:picMk id="6" creationId="{1C07DA52-18DE-AF64-A276-726AB46A923E}"/>
          </ac:picMkLst>
        </pc:picChg>
      </pc:sldChg>
      <pc:sldChg chg="modSp add mod modTransition modCm">
        <pc:chgData name="Fahmé Stéphanie (HCI)" userId="84a2b954-dc5e-4cd2-929b-220b8eed55fd" providerId="ADAL" clId="{EAD3C55F-7F03-4D01-A534-CF944CC290DB}" dt="2026-02-25T06:50:23.037" v="2735"/>
        <pc:sldMkLst>
          <pc:docMk/>
          <pc:sldMk cId="4140484059" sldId="2147470952"/>
        </pc:sldMkLst>
        <pc:spChg chg="mod">
          <ac:chgData name="Fahmé Stéphanie (HCI)" userId="84a2b954-dc5e-4cd2-929b-220b8eed55fd" providerId="ADAL" clId="{EAD3C55F-7F03-4D01-A534-CF944CC290DB}" dt="2026-02-25T05:47:18.874" v="2198" actId="20577"/>
          <ac:spMkLst>
            <pc:docMk/>
            <pc:sldMk cId="4140484059" sldId="2147470952"/>
            <ac:spMk id="2" creationId="{E593FEF0-BC29-563B-7200-74A1B40887E2}"/>
          </ac:spMkLst>
        </pc:spChg>
        <pc:spChg chg="mod">
          <ac:chgData name="Fahmé Stéphanie (HCI)" userId="84a2b954-dc5e-4cd2-929b-220b8eed55fd" providerId="ADAL" clId="{EAD3C55F-7F03-4D01-A534-CF944CC290DB}" dt="2026-02-25T06:21:34.963" v="2677" actId="20577"/>
          <ac:spMkLst>
            <pc:docMk/>
            <pc:sldMk cId="4140484059" sldId="2147470952"/>
            <ac:spMk id="3" creationId="{211D848C-1248-4E7B-A510-836BA933C2D9}"/>
          </ac:spMkLst>
        </pc:spChg>
        <pc:graphicFrameChg chg="mod modGraphic">
          <ac:chgData name="Fahmé Stéphanie (HCI)" userId="84a2b954-dc5e-4cd2-929b-220b8eed55fd" providerId="ADAL" clId="{EAD3C55F-7F03-4D01-A534-CF944CC290DB}" dt="2026-02-25T05:48:30.662" v="2235"/>
          <ac:graphicFrameMkLst>
            <pc:docMk/>
            <pc:sldMk cId="4140484059" sldId="2147470952"/>
            <ac:graphicFrameMk id="7" creationId="{16C4814E-9783-941F-AC6E-45E489904C71}"/>
          </ac:graphicFrameMkLst>
        </pc:graphicFrameChg>
        <pc:extLst>
          <p:ext xmlns:p="http://schemas.openxmlformats.org/presentationml/2006/main" uri="{D6D511B9-2390-475A-947B-AFAB55BFBCF1}">
            <pc226:cmChg xmlns:pc226="http://schemas.microsoft.com/office/powerpoint/2022/06/main/command" chg="mod">
              <pc226:chgData name="Fahmé Stéphanie (HCI)" userId="84a2b954-dc5e-4cd2-929b-220b8eed55fd" providerId="ADAL" clId="{EAD3C55F-7F03-4D01-A534-CF944CC290DB}" dt="2026-02-25T06:21:34.963" v="2677" actId="20577"/>
              <pc2:cmMkLst xmlns:pc2="http://schemas.microsoft.com/office/powerpoint/2019/9/main/command">
                <pc:docMk/>
                <pc:sldMk cId="4140484059" sldId="2147470952"/>
                <pc2:cmMk id="{ADB02DE2-21AF-4808-A569-0D725C7FEC5A}"/>
              </pc2:cmMkLst>
            </pc226:cmChg>
          </p:ext>
        </pc:extLst>
      </pc:sldChg>
      <pc:sldChg chg="add">
        <pc:chgData name="Fahmé Stéphanie (HCI)" userId="84a2b954-dc5e-4cd2-929b-220b8eed55fd" providerId="ADAL" clId="{EAD3C55F-7F03-4D01-A534-CF944CC290DB}" dt="2026-02-25T12:49:14.719" v="2808"/>
        <pc:sldMkLst>
          <pc:docMk/>
          <pc:sldMk cId="2400497543" sldId="2147480968"/>
        </pc:sldMkLst>
      </pc:sldChg>
      <pc:sldChg chg="modSp mod modTransition">
        <pc:chgData name="Fahmé Stéphanie (HCI)" userId="84a2b954-dc5e-4cd2-929b-220b8eed55fd" providerId="ADAL" clId="{EAD3C55F-7F03-4D01-A534-CF944CC290DB}" dt="2026-02-25T06:53:04.107" v="2771" actId="20577"/>
        <pc:sldMkLst>
          <pc:docMk/>
          <pc:sldMk cId="1495134017" sldId="2147481006"/>
        </pc:sldMkLst>
        <pc:spChg chg="mod">
          <ac:chgData name="Fahmé Stéphanie (HCI)" userId="84a2b954-dc5e-4cd2-929b-220b8eed55fd" providerId="ADAL" clId="{EAD3C55F-7F03-4D01-A534-CF944CC290DB}" dt="2026-02-25T06:53:04.107" v="2771" actId="20577"/>
          <ac:spMkLst>
            <pc:docMk/>
            <pc:sldMk cId="1495134017" sldId="2147481006"/>
            <ac:spMk id="2" creationId="{5564ACC0-F3B1-E383-0983-13FC1A0C21F2}"/>
          </ac:spMkLst>
        </pc:spChg>
        <pc:graphicFrameChg chg="modGraphic">
          <ac:chgData name="Fahmé Stéphanie (HCI)" userId="84a2b954-dc5e-4cd2-929b-220b8eed55fd" providerId="ADAL" clId="{EAD3C55F-7F03-4D01-A534-CF944CC290DB}" dt="2026-02-25T06:52:52.730" v="2753" actId="20577"/>
          <ac:graphicFrameMkLst>
            <pc:docMk/>
            <pc:sldMk cId="1495134017" sldId="2147481006"/>
            <ac:graphicFrameMk id="3" creationId="{2F67EED9-25BF-2916-F009-51FB6A860CDA}"/>
          </ac:graphicFrameMkLst>
        </pc:graphicFrameChg>
      </pc:sldChg>
      <pc:sldChg chg="modSp mod modTransition modNotesTx">
        <pc:chgData name="Fahmé Stéphanie (HCI)" userId="84a2b954-dc5e-4cd2-929b-220b8eed55fd" providerId="ADAL" clId="{EAD3C55F-7F03-4D01-A534-CF944CC290DB}" dt="2026-02-25T12:09:01.311" v="2799" actId="313"/>
        <pc:sldMkLst>
          <pc:docMk/>
          <pc:sldMk cId="4010250241" sldId="2147481022"/>
        </pc:sldMkLst>
        <pc:spChg chg="mod">
          <ac:chgData name="Fahmé Stéphanie (HCI)" userId="84a2b954-dc5e-4cd2-929b-220b8eed55fd" providerId="ADAL" clId="{EAD3C55F-7F03-4D01-A534-CF944CC290DB}" dt="2026-02-25T12:09:01.311" v="2799" actId="313"/>
          <ac:spMkLst>
            <pc:docMk/>
            <pc:sldMk cId="4010250241" sldId="2147481022"/>
            <ac:spMk id="7" creationId="{BD1E40B5-E59D-D107-3E81-469E2D626936}"/>
          </ac:spMkLst>
        </pc:spChg>
        <pc:graphicFrameChg chg="modGraphic">
          <ac:chgData name="Fahmé Stéphanie (HCI)" userId="84a2b954-dc5e-4cd2-929b-220b8eed55fd" providerId="ADAL" clId="{EAD3C55F-7F03-4D01-A534-CF944CC290DB}" dt="2026-02-18T13:27:21.024" v="429" actId="20577"/>
          <ac:graphicFrameMkLst>
            <pc:docMk/>
            <pc:sldMk cId="4010250241" sldId="2147481022"/>
            <ac:graphicFrameMk id="5" creationId="{C0DD81FF-3B3A-70B2-BE1C-F1BB61A252BA}"/>
          </ac:graphicFrameMkLst>
        </pc:graphicFrameChg>
      </pc:sldChg>
      <pc:sldChg chg="add ord modTransition">
        <pc:chgData name="Fahmé Stéphanie (HCI)" userId="84a2b954-dc5e-4cd2-929b-220b8eed55fd" providerId="ADAL" clId="{EAD3C55F-7F03-4D01-A534-CF944CC290DB}" dt="2026-02-25T12:40:23.958" v="2807"/>
        <pc:sldMkLst>
          <pc:docMk/>
          <pc:sldMk cId="1441374246" sldId="2147481034"/>
        </pc:sldMkLst>
      </pc:sldChg>
      <pc:sldChg chg="add">
        <pc:chgData name="Fahmé Stéphanie (HCI)" userId="84a2b954-dc5e-4cd2-929b-220b8eed55fd" providerId="ADAL" clId="{EAD3C55F-7F03-4D01-A534-CF944CC290DB}" dt="2026-02-18T14:41:57.604" v="2004"/>
        <pc:sldMkLst>
          <pc:docMk/>
          <pc:sldMk cId="991285579" sldId="2147481468"/>
        </pc:sldMkLst>
      </pc:sldChg>
      <pc:sldChg chg="modSp mod modTransition">
        <pc:chgData name="Fahmé Stéphanie (HCI)" userId="84a2b954-dc5e-4cd2-929b-220b8eed55fd" providerId="ADAL" clId="{EAD3C55F-7F03-4D01-A534-CF944CC290DB}" dt="2026-02-25T06:49:58.544" v="2726"/>
        <pc:sldMkLst>
          <pc:docMk/>
          <pc:sldMk cId="1841159683" sldId="2147481503"/>
        </pc:sldMkLst>
        <pc:spChg chg="mod">
          <ac:chgData name="Fahmé Stéphanie (HCI)" userId="84a2b954-dc5e-4cd2-929b-220b8eed55fd" providerId="ADAL" clId="{EAD3C55F-7F03-4D01-A534-CF944CC290DB}" dt="2026-02-18T13:29:03.481" v="490" actId="20577"/>
          <ac:spMkLst>
            <pc:docMk/>
            <pc:sldMk cId="1841159683" sldId="2147481503"/>
            <ac:spMk id="6" creationId="{0F5C4F83-1ACB-362E-83C2-7A5F013E02E6}"/>
          </ac:spMkLst>
        </pc:spChg>
        <pc:spChg chg="mod">
          <ac:chgData name="Fahmé Stéphanie (HCI)" userId="84a2b954-dc5e-4cd2-929b-220b8eed55fd" providerId="ADAL" clId="{EAD3C55F-7F03-4D01-A534-CF944CC290DB}" dt="2026-02-18T13:39:50.805" v="531"/>
          <ac:spMkLst>
            <pc:docMk/>
            <pc:sldMk cId="1841159683" sldId="2147481503"/>
            <ac:spMk id="7" creationId="{E8DA9118-AB92-BCA0-E13E-37255DAE9393}"/>
          </ac:spMkLst>
        </pc:spChg>
      </pc:sldChg>
      <pc:sldChg chg="modSp mod modTransition">
        <pc:chgData name="Fahmé Stéphanie (HCI)" userId="84a2b954-dc5e-4cd2-929b-220b8eed55fd" providerId="ADAL" clId="{EAD3C55F-7F03-4D01-A534-CF944CC290DB}" dt="2026-02-25T06:49:55.987" v="2725"/>
        <pc:sldMkLst>
          <pc:docMk/>
          <pc:sldMk cId="1125107912" sldId="2147481504"/>
        </pc:sldMkLst>
        <pc:spChg chg="mod">
          <ac:chgData name="Fahmé Stéphanie (HCI)" userId="84a2b954-dc5e-4cd2-929b-220b8eed55fd" providerId="ADAL" clId="{EAD3C55F-7F03-4D01-A534-CF944CC290DB}" dt="2026-02-18T13:28:27.607" v="469" actId="20577"/>
          <ac:spMkLst>
            <pc:docMk/>
            <pc:sldMk cId="1125107912" sldId="2147481504"/>
            <ac:spMk id="8" creationId="{8559DC3B-7FB1-4DB1-ECB1-A1E2096A1133}"/>
          </ac:spMkLst>
        </pc:spChg>
        <pc:picChg chg="mod">
          <ac:chgData name="Fahmé Stéphanie (HCI)" userId="84a2b954-dc5e-4cd2-929b-220b8eed55fd" providerId="ADAL" clId="{EAD3C55F-7F03-4D01-A534-CF944CC290DB}" dt="2026-02-18T13:28:34.787" v="470" actId="14100"/>
          <ac:picMkLst>
            <pc:docMk/>
            <pc:sldMk cId="1125107912" sldId="2147481504"/>
            <ac:picMk id="3" creationId="{40F258BF-A881-22C2-4AA3-A49074FB5AD2}"/>
          </ac:picMkLst>
        </pc:picChg>
      </pc:sldChg>
      <pc:sldChg chg="addSp delSp modSp del mod">
        <pc:chgData name="Fahmé Stéphanie (HCI)" userId="84a2b954-dc5e-4cd2-929b-220b8eed55fd" providerId="ADAL" clId="{EAD3C55F-7F03-4D01-A534-CF944CC290DB}" dt="2026-02-25T05:37:40.327" v="2046" actId="47"/>
        <pc:sldMkLst>
          <pc:docMk/>
          <pc:sldMk cId="1315010988" sldId="2147481505"/>
        </pc:sldMkLst>
        <pc:spChg chg="add del">
          <ac:chgData name="Fahmé Stéphanie (HCI)" userId="84a2b954-dc5e-4cd2-929b-220b8eed55fd" providerId="ADAL" clId="{EAD3C55F-7F03-4D01-A534-CF944CC290DB}" dt="2026-02-25T05:36:27.601" v="2040" actId="22"/>
          <ac:spMkLst>
            <pc:docMk/>
            <pc:sldMk cId="1315010988" sldId="2147481505"/>
            <ac:spMk id="3" creationId="{3898E5FF-18D4-8E5F-464C-6121C9F8E470}"/>
          </ac:spMkLst>
        </pc:spChg>
        <pc:spChg chg="add del">
          <ac:chgData name="Fahmé Stéphanie (HCI)" userId="84a2b954-dc5e-4cd2-929b-220b8eed55fd" providerId="ADAL" clId="{EAD3C55F-7F03-4D01-A534-CF944CC290DB}" dt="2026-02-25T05:36:36.622" v="2042" actId="22"/>
          <ac:spMkLst>
            <pc:docMk/>
            <pc:sldMk cId="1315010988" sldId="2147481505"/>
            <ac:spMk id="5" creationId="{210303EE-B57C-21A7-CE94-A95357903D63}"/>
          </ac:spMkLst>
        </pc:spChg>
        <pc:spChg chg="mod">
          <ac:chgData name="Fahmé Stéphanie (HCI)" userId="84a2b954-dc5e-4cd2-929b-220b8eed55fd" providerId="ADAL" clId="{EAD3C55F-7F03-4D01-A534-CF944CC290DB}" dt="2026-02-25T05:36:17.472" v="2038" actId="6549"/>
          <ac:spMkLst>
            <pc:docMk/>
            <pc:sldMk cId="1315010988" sldId="2147481505"/>
            <ac:spMk id="7" creationId="{953DD96A-6BFA-0826-0AB0-CD79B00DB68B}"/>
          </ac:spMkLst>
        </pc:spChg>
      </pc:sldChg>
      <pc:sldChg chg="modSp mod modTransition">
        <pc:chgData name="Fahmé Stéphanie (HCI)" userId="84a2b954-dc5e-4cd2-929b-220b8eed55fd" providerId="ADAL" clId="{EAD3C55F-7F03-4D01-A534-CF944CC290DB}" dt="2026-02-25T12:26:40.647" v="2801" actId="20577"/>
        <pc:sldMkLst>
          <pc:docMk/>
          <pc:sldMk cId="4063723904" sldId="2147481506"/>
        </pc:sldMkLst>
        <pc:spChg chg="mod">
          <ac:chgData name="Fahmé Stéphanie (HCI)" userId="84a2b954-dc5e-4cd2-929b-220b8eed55fd" providerId="ADAL" clId="{EAD3C55F-7F03-4D01-A534-CF944CC290DB}" dt="2026-02-18T13:46:03.429" v="611" actId="20577"/>
          <ac:spMkLst>
            <pc:docMk/>
            <pc:sldMk cId="4063723904" sldId="2147481506"/>
            <ac:spMk id="6" creationId="{823F96C6-DAA9-2BAB-8B56-53F556FFFCB1}"/>
          </ac:spMkLst>
        </pc:spChg>
        <pc:spChg chg="mod">
          <ac:chgData name="Fahmé Stéphanie (HCI)" userId="84a2b954-dc5e-4cd2-929b-220b8eed55fd" providerId="ADAL" clId="{EAD3C55F-7F03-4D01-A534-CF944CC290DB}" dt="2026-02-25T12:26:40.647" v="2801" actId="20577"/>
          <ac:spMkLst>
            <pc:docMk/>
            <pc:sldMk cId="4063723904" sldId="2147481506"/>
            <ac:spMk id="7" creationId="{73FE14E6-1200-C2DC-6763-20F03EFD7ADC}"/>
          </ac:spMkLst>
        </pc:spChg>
      </pc:sldChg>
      <pc:sldChg chg="modSp mod modTransition modNotesTx">
        <pc:chgData name="Fahmé Stéphanie (HCI)" userId="84a2b954-dc5e-4cd2-929b-220b8eed55fd" providerId="ADAL" clId="{EAD3C55F-7F03-4D01-A534-CF944CC290DB}" dt="2026-02-25T06:50:05.653" v="2729"/>
        <pc:sldMkLst>
          <pc:docMk/>
          <pc:sldMk cId="3515807125" sldId="2147481507"/>
        </pc:sldMkLst>
        <pc:spChg chg="mod">
          <ac:chgData name="Fahmé Stéphanie (HCI)" userId="84a2b954-dc5e-4cd2-929b-220b8eed55fd" providerId="ADAL" clId="{EAD3C55F-7F03-4D01-A534-CF944CC290DB}" dt="2026-02-18T13:54:17.440" v="973" actId="6549"/>
          <ac:spMkLst>
            <pc:docMk/>
            <pc:sldMk cId="3515807125" sldId="2147481507"/>
            <ac:spMk id="6" creationId="{4EF3D866-21D0-5AC2-6CCE-8F3DE465E6A5}"/>
          </ac:spMkLst>
        </pc:spChg>
        <pc:spChg chg="mod">
          <ac:chgData name="Fahmé Stéphanie (HCI)" userId="84a2b954-dc5e-4cd2-929b-220b8eed55fd" providerId="ADAL" clId="{EAD3C55F-7F03-4D01-A534-CF944CC290DB}" dt="2026-02-25T05:40:30.767" v="2069" actId="20577"/>
          <ac:spMkLst>
            <pc:docMk/>
            <pc:sldMk cId="3515807125" sldId="2147481507"/>
            <ac:spMk id="7" creationId="{2B65B9B4-A067-D131-A213-F9F410D73AE5}"/>
          </ac:spMkLst>
        </pc:spChg>
      </pc:sldChg>
      <pc:sldChg chg="modSp mod modTransition">
        <pc:chgData name="Fahmé Stéphanie (HCI)" userId="84a2b954-dc5e-4cd2-929b-220b8eed55fd" providerId="ADAL" clId="{EAD3C55F-7F03-4D01-A534-CF944CC290DB}" dt="2026-02-25T06:50:07.335" v="2730"/>
        <pc:sldMkLst>
          <pc:docMk/>
          <pc:sldMk cId="159505194" sldId="2147481508"/>
        </pc:sldMkLst>
        <pc:spChg chg="mod">
          <ac:chgData name="Fahmé Stéphanie (HCI)" userId="84a2b954-dc5e-4cd2-929b-220b8eed55fd" providerId="ADAL" clId="{EAD3C55F-7F03-4D01-A534-CF944CC290DB}" dt="2026-02-18T14:11:32.491" v="1376" actId="6549"/>
          <ac:spMkLst>
            <pc:docMk/>
            <pc:sldMk cId="159505194" sldId="2147481508"/>
            <ac:spMk id="6" creationId="{970EBE65-2EDB-8E91-8F22-3A77659EF021}"/>
          </ac:spMkLst>
        </pc:spChg>
        <pc:spChg chg="mod">
          <ac:chgData name="Fahmé Stéphanie (HCI)" userId="84a2b954-dc5e-4cd2-929b-220b8eed55fd" providerId="ADAL" clId="{EAD3C55F-7F03-4D01-A534-CF944CC290DB}" dt="2026-02-18T14:15:03.864" v="1435" actId="5793"/>
          <ac:spMkLst>
            <pc:docMk/>
            <pc:sldMk cId="159505194" sldId="2147481508"/>
            <ac:spMk id="7" creationId="{E0D76579-8882-B48F-3B03-60F09389A7C9}"/>
          </ac:spMkLst>
        </pc:spChg>
      </pc:sldChg>
      <pc:sldChg chg="modSp mod modTransition">
        <pc:chgData name="Fahmé Stéphanie (HCI)" userId="84a2b954-dc5e-4cd2-929b-220b8eed55fd" providerId="ADAL" clId="{EAD3C55F-7F03-4D01-A534-CF944CC290DB}" dt="2026-02-25T06:50:11.714" v="2731"/>
        <pc:sldMkLst>
          <pc:docMk/>
          <pc:sldMk cId="522482401" sldId="2147481509"/>
        </pc:sldMkLst>
        <pc:spChg chg="mod">
          <ac:chgData name="Fahmé Stéphanie (HCI)" userId="84a2b954-dc5e-4cd2-929b-220b8eed55fd" providerId="ADAL" clId="{EAD3C55F-7F03-4D01-A534-CF944CC290DB}" dt="2026-02-18T14:17:28.146" v="1443"/>
          <ac:spMkLst>
            <pc:docMk/>
            <pc:sldMk cId="522482401" sldId="2147481509"/>
            <ac:spMk id="6" creationId="{924D22A6-F1FC-E6F9-27EB-D3A63BCAD91E}"/>
          </ac:spMkLst>
        </pc:spChg>
        <pc:spChg chg="mod">
          <ac:chgData name="Fahmé Stéphanie (HCI)" userId="84a2b954-dc5e-4cd2-929b-220b8eed55fd" providerId="ADAL" clId="{EAD3C55F-7F03-4D01-A534-CF944CC290DB}" dt="2026-02-18T14:26:59.986" v="1472" actId="6549"/>
          <ac:spMkLst>
            <pc:docMk/>
            <pc:sldMk cId="522482401" sldId="2147481509"/>
            <ac:spMk id="7" creationId="{1680EC0A-6963-3B04-8812-D21901853A3A}"/>
          </ac:spMkLst>
        </pc:spChg>
      </pc:sldChg>
      <pc:sldChg chg="modSp mod modTransition">
        <pc:chgData name="Fahmé Stéphanie (HCI)" userId="84a2b954-dc5e-4cd2-929b-220b8eed55fd" providerId="ADAL" clId="{EAD3C55F-7F03-4D01-A534-CF944CC290DB}" dt="2026-02-25T06:50:13.932" v="2732"/>
        <pc:sldMkLst>
          <pc:docMk/>
          <pc:sldMk cId="2496717040" sldId="2147481510"/>
        </pc:sldMkLst>
        <pc:spChg chg="mod">
          <ac:chgData name="Fahmé Stéphanie (HCI)" userId="84a2b954-dc5e-4cd2-929b-220b8eed55fd" providerId="ADAL" clId="{EAD3C55F-7F03-4D01-A534-CF944CC290DB}" dt="2026-02-18T14:27:34.174" v="1477" actId="6549"/>
          <ac:spMkLst>
            <pc:docMk/>
            <pc:sldMk cId="2496717040" sldId="2147481510"/>
            <ac:spMk id="6" creationId="{016594D4-78CD-BBA6-4D94-F962281C2B51}"/>
          </ac:spMkLst>
        </pc:spChg>
        <pc:spChg chg="mod">
          <ac:chgData name="Fahmé Stéphanie (HCI)" userId="84a2b954-dc5e-4cd2-929b-220b8eed55fd" providerId="ADAL" clId="{EAD3C55F-7F03-4D01-A534-CF944CC290DB}" dt="2026-02-25T06:30:32.852" v="2712" actId="1036"/>
          <ac:spMkLst>
            <pc:docMk/>
            <pc:sldMk cId="2496717040" sldId="2147481510"/>
            <ac:spMk id="7" creationId="{3090BF28-D30B-2CBD-82CD-622811FA81A3}"/>
          </ac:spMkLst>
        </pc:spChg>
      </pc:sldChg>
      <pc:sldChg chg="modSp mod modTransition">
        <pc:chgData name="Fahmé Stéphanie (HCI)" userId="84a2b954-dc5e-4cd2-929b-220b8eed55fd" providerId="ADAL" clId="{EAD3C55F-7F03-4D01-A534-CF944CC290DB}" dt="2026-02-25T06:50:16.310" v="2733"/>
        <pc:sldMkLst>
          <pc:docMk/>
          <pc:sldMk cId="489353065" sldId="2147481511"/>
        </pc:sldMkLst>
        <pc:spChg chg="mod">
          <ac:chgData name="Fahmé Stéphanie (HCI)" userId="84a2b954-dc5e-4cd2-929b-220b8eed55fd" providerId="ADAL" clId="{EAD3C55F-7F03-4D01-A534-CF944CC290DB}" dt="2026-02-18T14:31:38.373" v="1485" actId="20577"/>
          <ac:spMkLst>
            <pc:docMk/>
            <pc:sldMk cId="489353065" sldId="2147481511"/>
            <ac:spMk id="6" creationId="{0537FF02-7264-213F-6AE4-8746525F907C}"/>
          </ac:spMkLst>
        </pc:spChg>
        <pc:spChg chg="mod">
          <ac:chgData name="Fahmé Stéphanie (HCI)" userId="84a2b954-dc5e-4cd2-929b-220b8eed55fd" providerId="ADAL" clId="{EAD3C55F-7F03-4D01-A534-CF944CC290DB}" dt="2026-02-25T06:30:25.646" v="2693" actId="1036"/>
          <ac:spMkLst>
            <pc:docMk/>
            <pc:sldMk cId="489353065" sldId="2147481511"/>
            <ac:spMk id="7" creationId="{5FE93C87-1C88-014D-24C8-9EB60002ADC7}"/>
          </ac:spMkLst>
        </pc:spChg>
      </pc:sldChg>
      <pc:sldChg chg="addSp modSp mod modTransition">
        <pc:chgData name="Fahmé Stéphanie (HCI)" userId="84a2b954-dc5e-4cd2-929b-220b8eed55fd" providerId="ADAL" clId="{EAD3C55F-7F03-4D01-A534-CF944CC290DB}" dt="2026-02-25T06:50:19.483" v="2734"/>
        <pc:sldMkLst>
          <pc:docMk/>
          <pc:sldMk cId="4116110928" sldId="2147481512"/>
        </pc:sldMkLst>
        <pc:spChg chg="mod">
          <ac:chgData name="Fahmé Stéphanie (HCI)" userId="84a2b954-dc5e-4cd2-929b-220b8eed55fd" providerId="ADAL" clId="{EAD3C55F-7F03-4D01-A534-CF944CC290DB}" dt="2026-02-18T14:34:14.602" v="1542" actId="6549"/>
          <ac:spMkLst>
            <pc:docMk/>
            <pc:sldMk cId="4116110928" sldId="2147481512"/>
            <ac:spMk id="6" creationId="{D4B8D023-5938-90C7-7487-FD29A6CCDA27}"/>
          </ac:spMkLst>
        </pc:spChg>
        <pc:spChg chg="mod">
          <ac:chgData name="Fahmé Stéphanie (HCI)" userId="84a2b954-dc5e-4cd2-929b-220b8eed55fd" providerId="ADAL" clId="{EAD3C55F-7F03-4D01-A534-CF944CC290DB}" dt="2026-02-25T05:42:47.982" v="2151" actId="20577"/>
          <ac:spMkLst>
            <pc:docMk/>
            <pc:sldMk cId="4116110928" sldId="2147481512"/>
            <ac:spMk id="7" creationId="{B2935A8C-620B-7A4B-FC46-AD75661A6149}"/>
          </ac:spMkLst>
        </pc:spChg>
        <pc:picChg chg="add mod">
          <ac:chgData name="Fahmé Stéphanie (HCI)" userId="84a2b954-dc5e-4cd2-929b-220b8eed55fd" providerId="ADAL" clId="{EAD3C55F-7F03-4D01-A534-CF944CC290DB}" dt="2026-02-25T05:41:55.481" v="2081" actId="1076"/>
          <ac:picMkLst>
            <pc:docMk/>
            <pc:sldMk cId="4116110928" sldId="2147481512"/>
            <ac:picMk id="2" creationId="{B5EB60D3-F0D7-E43B-AC1B-A6FDA89153E0}"/>
          </ac:picMkLst>
        </pc:picChg>
        <pc:picChg chg="add mod">
          <ac:chgData name="Fahmé Stéphanie (HCI)" userId="84a2b954-dc5e-4cd2-929b-220b8eed55fd" providerId="ADAL" clId="{EAD3C55F-7F03-4D01-A534-CF944CC290DB}" dt="2026-02-25T05:42:09.838" v="2083" actId="1076"/>
          <ac:picMkLst>
            <pc:docMk/>
            <pc:sldMk cId="4116110928" sldId="2147481512"/>
            <ac:picMk id="3" creationId="{8D9C3CD2-F6BC-D78D-58BC-84709E531EB7}"/>
          </ac:picMkLst>
        </pc:picChg>
      </pc:sldChg>
      <pc:sldChg chg="modSp mod modTransition">
        <pc:chgData name="Fahmé Stéphanie (HCI)" userId="84a2b954-dc5e-4cd2-929b-220b8eed55fd" providerId="ADAL" clId="{EAD3C55F-7F03-4D01-A534-CF944CC290DB}" dt="2026-02-25T06:50:31.537" v="2738"/>
        <pc:sldMkLst>
          <pc:docMk/>
          <pc:sldMk cId="2173040889" sldId="2147481513"/>
        </pc:sldMkLst>
        <pc:spChg chg="mod">
          <ac:chgData name="Fahmé Stéphanie (HCI)" userId="84a2b954-dc5e-4cd2-929b-220b8eed55fd" providerId="ADAL" clId="{EAD3C55F-7F03-4D01-A534-CF944CC290DB}" dt="2026-02-18T14:38:33.739" v="1763" actId="20577"/>
          <ac:spMkLst>
            <pc:docMk/>
            <pc:sldMk cId="2173040889" sldId="2147481513"/>
            <ac:spMk id="8" creationId="{4780260C-81AC-23BA-85C9-0C2464128817}"/>
          </ac:spMkLst>
        </pc:spChg>
      </pc:sldChg>
      <pc:sldChg chg="modSp add mod">
        <pc:chgData name="Fahmé Stéphanie (HCI)" userId="84a2b954-dc5e-4cd2-929b-220b8eed55fd" providerId="ADAL" clId="{EAD3C55F-7F03-4D01-A534-CF944CC290DB}" dt="2026-02-18T13:15:59" v="134" actId="20577"/>
        <pc:sldMkLst>
          <pc:docMk/>
          <pc:sldMk cId="2100695559" sldId="2147481514"/>
        </pc:sldMkLst>
        <pc:spChg chg="mod">
          <ac:chgData name="Fahmé Stéphanie (HCI)" userId="84a2b954-dc5e-4cd2-929b-220b8eed55fd" providerId="ADAL" clId="{EAD3C55F-7F03-4D01-A534-CF944CC290DB}" dt="2026-02-18T13:15:59" v="134" actId="20577"/>
          <ac:spMkLst>
            <pc:docMk/>
            <pc:sldMk cId="2100695559" sldId="2147481514"/>
            <ac:spMk id="4" creationId="{93F36FB2-2996-AECC-E758-A6E0965B47E0}"/>
          </ac:spMkLst>
        </pc:spChg>
        <pc:spChg chg="mod">
          <ac:chgData name="Fahmé Stéphanie (HCI)" userId="84a2b954-dc5e-4cd2-929b-220b8eed55fd" providerId="ADAL" clId="{EAD3C55F-7F03-4D01-A534-CF944CC290DB}" dt="2026-02-18T13:15:13.474" v="130" actId="255"/>
          <ac:spMkLst>
            <pc:docMk/>
            <pc:sldMk cId="2100695559" sldId="2147481514"/>
            <ac:spMk id="17" creationId="{DE49A727-17AF-F0D6-7AC7-E30539AC6B9B}"/>
          </ac:spMkLst>
        </pc:spChg>
        <pc:spChg chg="mod">
          <ac:chgData name="Fahmé Stéphanie (HCI)" userId="84a2b954-dc5e-4cd2-929b-220b8eed55fd" providerId="ADAL" clId="{EAD3C55F-7F03-4D01-A534-CF944CC290DB}" dt="2026-02-18T13:15:27.659" v="132" actId="255"/>
          <ac:spMkLst>
            <pc:docMk/>
            <pc:sldMk cId="2100695559" sldId="2147481514"/>
            <ac:spMk id="18" creationId="{3B80A31E-E13A-9900-EC80-B1EDD201A33F}"/>
          </ac:spMkLst>
        </pc:spChg>
        <pc:picChg chg="mod">
          <ac:chgData name="Fahmé Stéphanie (HCI)" userId="84a2b954-dc5e-4cd2-929b-220b8eed55fd" providerId="ADAL" clId="{EAD3C55F-7F03-4D01-A534-CF944CC290DB}" dt="2026-02-18T13:14:43.375" v="110" actId="1076"/>
          <ac:picMkLst>
            <pc:docMk/>
            <pc:sldMk cId="2100695559" sldId="2147481514"/>
            <ac:picMk id="10" creationId="{44ECCEAE-0426-2717-9573-1332AEFC72BA}"/>
          </ac:picMkLst>
        </pc:picChg>
        <pc:picChg chg="mod">
          <ac:chgData name="Fahmé Stéphanie (HCI)" userId="84a2b954-dc5e-4cd2-929b-220b8eed55fd" providerId="ADAL" clId="{EAD3C55F-7F03-4D01-A534-CF944CC290DB}" dt="2026-02-18T13:14:02.358" v="20" actId="14100"/>
          <ac:picMkLst>
            <pc:docMk/>
            <pc:sldMk cId="2100695559" sldId="2147481514"/>
            <ac:picMk id="12" creationId="{16EB2C5F-5A18-5195-D160-25532FF1315D}"/>
          </ac:picMkLst>
        </pc:picChg>
      </pc:sldChg>
      <pc:sldChg chg="add ord">
        <pc:chgData name="Fahmé Stéphanie (HCI)" userId="84a2b954-dc5e-4cd2-929b-220b8eed55fd" providerId="ADAL" clId="{EAD3C55F-7F03-4D01-A534-CF944CC290DB}" dt="2026-02-25T12:34:38.592" v="2803"/>
        <pc:sldMkLst>
          <pc:docMk/>
          <pc:sldMk cId="131197218" sldId="2147481515"/>
        </pc:sldMkLst>
      </pc:sldChg>
      <pc:sldChg chg="modSp add mod modTransition">
        <pc:chgData name="Fahmé Stéphanie (HCI)" userId="84a2b954-dc5e-4cd2-929b-220b8eed55fd" providerId="ADAL" clId="{EAD3C55F-7F03-4D01-A534-CF944CC290DB}" dt="2026-02-25T06:49:54.142" v="2724"/>
        <pc:sldMkLst>
          <pc:docMk/>
          <pc:sldMk cId="4260589677" sldId="2147481516"/>
        </pc:sldMkLst>
        <pc:spChg chg="mod">
          <ac:chgData name="Fahmé Stéphanie (HCI)" userId="84a2b954-dc5e-4cd2-929b-220b8eed55fd" providerId="ADAL" clId="{EAD3C55F-7F03-4D01-A534-CF944CC290DB}" dt="2026-02-25T05:30:12.995" v="2007" actId="6549"/>
          <ac:spMkLst>
            <pc:docMk/>
            <pc:sldMk cId="4260589677" sldId="2147481516"/>
            <ac:spMk id="4" creationId="{21197185-FF3E-2493-09C2-B65ACC31DFC8}"/>
          </ac:spMkLst>
        </pc:spChg>
      </pc:sldChg>
      <pc:sldChg chg="modSp add del mod">
        <pc:chgData name="Fahmé Stéphanie (HCI)" userId="84a2b954-dc5e-4cd2-929b-220b8eed55fd" providerId="ADAL" clId="{EAD3C55F-7F03-4D01-A534-CF944CC290DB}" dt="2026-02-25T05:35:45.780" v="2036" actId="47"/>
        <pc:sldMkLst>
          <pc:docMk/>
          <pc:sldMk cId="1053589627" sldId="2147481517"/>
        </pc:sldMkLst>
        <pc:graphicFrameChg chg="modGraphic">
          <ac:chgData name="Fahmé Stéphanie (HCI)" userId="84a2b954-dc5e-4cd2-929b-220b8eed55fd" providerId="ADAL" clId="{EAD3C55F-7F03-4D01-A534-CF944CC290DB}" dt="2026-02-25T05:34:37.896" v="2031" actId="20577"/>
          <ac:graphicFrameMkLst>
            <pc:docMk/>
            <pc:sldMk cId="1053589627" sldId="2147481517"/>
            <ac:graphicFrameMk id="2" creationId="{FCCB4143-6EE5-14D4-8A1D-11840AC0A1E3}"/>
          </ac:graphicFrameMkLst>
        </pc:graphicFrameChg>
      </pc:sldChg>
      <pc:sldChg chg="modSp add mod modTransition">
        <pc:chgData name="Fahmé Stéphanie (HCI)" userId="84a2b954-dc5e-4cd2-929b-220b8eed55fd" providerId="ADAL" clId="{EAD3C55F-7F03-4D01-A534-CF944CC290DB}" dt="2026-02-25T06:50:00.908" v="2727"/>
        <pc:sldMkLst>
          <pc:docMk/>
          <pc:sldMk cId="2252871305" sldId="2147481517"/>
        </pc:sldMkLst>
        <pc:spChg chg="mod">
          <ac:chgData name="Fahmé Stéphanie (HCI)" userId="84a2b954-dc5e-4cd2-929b-220b8eed55fd" providerId="ADAL" clId="{EAD3C55F-7F03-4D01-A534-CF944CC290DB}" dt="2026-02-25T05:37:12.263" v="2045"/>
          <ac:spMkLst>
            <pc:docMk/>
            <pc:sldMk cId="2252871305" sldId="2147481517"/>
            <ac:spMk id="6" creationId="{CFC7AF5F-2794-4107-7959-95BC5FD368D0}"/>
          </ac:spMkLst>
        </pc:spChg>
        <pc:spChg chg="mod">
          <ac:chgData name="Fahmé Stéphanie (HCI)" userId="84a2b954-dc5e-4cd2-929b-220b8eed55fd" providerId="ADAL" clId="{EAD3C55F-7F03-4D01-A534-CF944CC290DB}" dt="2026-02-25T05:37:02.483" v="2044"/>
          <ac:spMkLst>
            <pc:docMk/>
            <pc:sldMk cId="2252871305" sldId="2147481517"/>
            <ac:spMk id="7" creationId="{953DD96A-6BFA-0826-0AB0-CD79B00DB68B}"/>
          </ac:spMkLst>
        </pc:spChg>
        <pc:graphicFrameChg chg="modGraphic">
          <ac:chgData name="Fahmé Stéphanie (HCI)" userId="84a2b954-dc5e-4cd2-929b-220b8eed55fd" providerId="ADAL" clId="{EAD3C55F-7F03-4D01-A534-CF944CC290DB}" dt="2026-02-25T05:37:56.407" v="2063" actId="20577"/>
          <ac:graphicFrameMkLst>
            <pc:docMk/>
            <pc:sldMk cId="2252871305" sldId="2147481517"/>
            <ac:graphicFrameMk id="2" creationId="{FCCB4143-6EE5-14D4-8A1D-11840AC0A1E3}"/>
          </ac:graphicFrameMkLst>
        </pc:graphicFrameChg>
      </pc:sldChg>
      <pc:sldChg chg="addSp delSp modSp add mod modTransition">
        <pc:chgData name="Fahmé Stéphanie (HCI)" userId="84a2b954-dc5e-4cd2-929b-220b8eed55fd" providerId="ADAL" clId="{EAD3C55F-7F03-4D01-A534-CF944CC290DB}" dt="2026-02-25T06:50:27.367" v="2736"/>
        <pc:sldMkLst>
          <pc:docMk/>
          <pc:sldMk cId="2087177785" sldId="2147481518"/>
        </pc:sldMkLst>
        <pc:spChg chg="mod">
          <ac:chgData name="Fahmé Stéphanie (HCI)" userId="84a2b954-dc5e-4cd2-929b-220b8eed55fd" providerId="ADAL" clId="{EAD3C55F-7F03-4D01-A534-CF944CC290DB}" dt="2026-02-25T06:13:51.210" v="2578" actId="20577"/>
          <ac:spMkLst>
            <pc:docMk/>
            <pc:sldMk cId="2087177785" sldId="2147481518"/>
            <ac:spMk id="3" creationId="{EF362E61-963B-DA3E-B5D4-EA1A0DCC9BEB}"/>
          </ac:spMkLst>
        </pc:spChg>
        <pc:spChg chg="add del mod">
          <ac:chgData name="Fahmé Stéphanie (HCI)" userId="84a2b954-dc5e-4cd2-929b-220b8eed55fd" providerId="ADAL" clId="{EAD3C55F-7F03-4D01-A534-CF944CC290DB}" dt="2026-02-25T06:11:21.394" v="2321" actId="22"/>
          <ac:spMkLst>
            <pc:docMk/>
            <pc:sldMk cId="2087177785" sldId="2147481518"/>
            <ac:spMk id="5" creationId="{D4308361-4E03-B7B0-EA60-104AEA7FD767}"/>
          </ac:spMkLst>
        </pc:spChg>
        <pc:spChg chg="mod">
          <ac:chgData name="Fahmé Stéphanie (HCI)" userId="84a2b954-dc5e-4cd2-929b-220b8eed55fd" providerId="ADAL" clId="{EAD3C55F-7F03-4D01-A534-CF944CC290DB}" dt="2026-02-25T06:13:11.885" v="2540" actId="1035"/>
          <ac:spMkLst>
            <pc:docMk/>
            <pc:sldMk cId="2087177785" sldId="2147481518"/>
            <ac:spMk id="7" creationId="{A4E75C94-5ABF-B228-9A8D-4AC0EE770CB9}"/>
          </ac:spMkLst>
        </pc:spChg>
        <pc:spChg chg="mod">
          <ac:chgData name="Fahmé Stéphanie (HCI)" userId="84a2b954-dc5e-4cd2-929b-220b8eed55fd" providerId="ADAL" clId="{EAD3C55F-7F03-4D01-A534-CF944CC290DB}" dt="2026-02-25T06:12:51.883" v="2477" actId="1035"/>
          <ac:spMkLst>
            <pc:docMk/>
            <pc:sldMk cId="2087177785" sldId="2147481518"/>
            <ac:spMk id="8" creationId="{3373D2C4-57E8-70B0-B90E-042F3D9899A1}"/>
          </ac:spMkLst>
        </pc:spChg>
        <pc:spChg chg="mod">
          <ac:chgData name="Fahmé Stéphanie (HCI)" userId="84a2b954-dc5e-4cd2-929b-220b8eed55fd" providerId="ADAL" clId="{EAD3C55F-7F03-4D01-A534-CF944CC290DB}" dt="2026-02-25T06:12:55.949" v="2492" actId="1035"/>
          <ac:spMkLst>
            <pc:docMk/>
            <pc:sldMk cId="2087177785" sldId="2147481518"/>
            <ac:spMk id="9" creationId="{737E2D8A-90C3-15A9-0D7D-D2F504FED89B}"/>
          </ac:spMkLst>
        </pc:spChg>
        <pc:spChg chg="mod">
          <ac:chgData name="Fahmé Stéphanie (HCI)" userId="84a2b954-dc5e-4cd2-929b-220b8eed55fd" providerId="ADAL" clId="{EAD3C55F-7F03-4D01-A534-CF944CC290DB}" dt="2026-02-25T06:13:20.404" v="2558" actId="1035"/>
          <ac:spMkLst>
            <pc:docMk/>
            <pc:sldMk cId="2087177785" sldId="2147481518"/>
            <ac:spMk id="10" creationId="{A945F8E0-0388-B98A-0785-B10C3E4C6862}"/>
          </ac:spMkLst>
        </pc:spChg>
        <pc:spChg chg="del">
          <ac:chgData name="Fahmé Stéphanie (HCI)" userId="84a2b954-dc5e-4cd2-929b-220b8eed55fd" providerId="ADAL" clId="{EAD3C55F-7F03-4D01-A534-CF944CC290DB}" dt="2026-02-25T06:17:06.522" v="2622" actId="478"/>
          <ac:spMkLst>
            <pc:docMk/>
            <pc:sldMk cId="2087177785" sldId="2147481518"/>
            <ac:spMk id="13" creationId="{7BB93B50-B835-74D8-6E78-5E96570F14E9}"/>
          </ac:spMkLst>
        </pc:spChg>
        <pc:spChg chg="del">
          <ac:chgData name="Fahmé Stéphanie (HCI)" userId="84a2b954-dc5e-4cd2-929b-220b8eed55fd" providerId="ADAL" clId="{EAD3C55F-7F03-4D01-A534-CF944CC290DB}" dt="2026-02-25T06:17:07.298" v="2623" actId="478"/>
          <ac:spMkLst>
            <pc:docMk/>
            <pc:sldMk cId="2087177785" sldId="2147481518"/>
            <ac:spMk id="14" creationId="{A7925E89-A422-D013-10BE-CFA9F7BEBEB8}"/>
          </ac:spMkLst>
        </pc:spChg>
        <pc:spChg chg="del">
          <ac:chgData name="Fahmé Stéphanie (HCI)" userId="84a2b954-dc5e-4cd2-929b-220b8eed55fd" providerId="ADAL" clId="{EAD3C55F-7F03-4D01-A534-CF944CC290DB}" dt="2026-02-25T06:17:04.954" v="2619" actId="478"/>
          <ac:spMkLst>
            <pc:docMk/>
            <pc:sldMk cId="2087177785" sldId="2147481518"/>
            <ac:spMk id="15" creationId="{BC4BE489-A9D9-4825-A300-C07F2E5008AF}"/>
          </ac:spMkLst>
        </pc:spChg>
        <pc:spChg chg="del">
          <ac:chgData name="Fahmé Stéphanie (HCI)" userId="84a2b954-dc5e-4cd2-929b-220b8eed55fd" providerId="ADAL" clId="{EAD3C55F-7F03-4D01-A534-CF944CC290DB}" dt="2026-02-25T06:17:05.468" v="2620" actId="478"/>
          <ac:spMkLst>
            <pc:docMk/>
            <pc:sldMk cId="2087177785" sldId="2147481518"/>
            <ac:spMk id="16" creationId="{C899681C-1E64-D6E9-7439-7AE0D0DBD45D}"/>
          </ac:spMkLst>
        </pc:spChg>
        <pc:spChg chg="del">
          <ac:chgData name="Fahmé Stéphanie (HCI)" userId="84a2b954-dc5e-4cd2-929b-220b8eed55fd" providerId="ADAL" clId="{EAD3C55F-7F03-4D01-A534-CF944CC290DB}" dt="2026-02-25T06:17:05.995" v="2621" actId="478"/>
          <ac:spMkLst>
            <pc:docMk/>
            <pc:sldMk cId="2087177785" sldId="2147481518"/>
            <ac:spMk id="17" creationId="{ACE2C3AA-E7AA-0332-591F-6B30F2CD4747}"/>
          </ac:spMkLst>
        </pc:spChg>
        <pc:spChg chg="mod">
          <ac:chgData name="Fahmé Stéphanie (HCI)" userId="84a2b954-dc5e-4cd2-929b-220b8eed55fd" providerId="ADAL" clId="{EAD3C55F-7F03-4D01-A534-CF944CC290DB}" dt="2026-02-25T06:21:10.260" v="2673" actId="20577"/>
          <ac:spMkLst>
            <pc:docMk/>
            <pc:sldMk cId="2087177785" sldId="2147481518"/>
            <ac:spMk id="18" creationId="{F6921948-4B31-801F-F65D-13BAB9504148}"/>
          </ac:spMkLst>
        </pc:spChg>
        <pc:spChg chg="add mod">
          <ac:chgData name="Fahmé Stéphanie (HCI)" userId="84a2b954-dc5e-4cd2-929b-220b8eed55fd" providerId="ADAL" clId="{EAD3C55F-7F03-4D01-A534-CF944CC290DB}" dt="2026-02-25T06:18:18.185" v="2639" actId="14100"/>
          <ac:spMkLst>
            <pc:docMk/>
            <pc:sldMk cId="2087177785" sldId="2147481518"/>
            <ac:spMk id="33" creationId="{BB743831-162E-CB4B-C9EA-5BC3BA670928}"/>
          </ac:spMkLst>
        </pc:spChg>
        <pc:spChg chg="add mod">
          <ac:chgData name="Fahmé Stéphanie (HCI)" userId="84a2b954-dc5e-4cd2-929b-220b8eed55fd" providerId="ADAL" clId="{EAD3C55F-7F03-4D01-A534-CF944CC290DB}" dt="2026-02-25T06:18:32.065" v="2642" actId="14100"/>
          <ac:spMkLst>
            <pc:docMk/>
            <pc:sldMk cId="2087177785" sldId="2147481518"/>
            <ac:spMk id="34" creationId="{38CB6C48-694E-70D6-2E55-8ADCD9310EF3}"/>
          </ac:spMkLst>
        </pc:spChg>
        <pc:picChg chg="del">
          <ac:chgData name="Fahmé Stéphanie (HCI)" userId="84a2b954-dc5e-4cd2-929b-220b8eed55fd" providerId="ADAL" clId="{EAD3C55F-7F03-4D01-A534-CF944CC290DB}" dt="2026-02-25T06:11:09.208" v="2320" actId="478"/>
          <ac:picMkLst>
            <pc:docMk/>
            <pc:sldMk cId="2087177785" sldId="2147481518"/>
            <ac:picMk id="6" creationId="{18992B40-967D-8756-5F3F-1BE1E5AC0ACD}"/>
          </ac:picMkLst>
        </pc:picChg>
        <pc:picChg chg="del">
          <ac:chgData name="Fahmé Stéphanie (HCI)" userId="84a2b954-dc5e-4cd2-929b-220b8eed55fd" providerId="ADAL" clId="{EAD3C55F-7F03-4D01-A534-CF944CC290DB}" dt="2026-02-25T06:17:03.895" v="2618" actId="478"/>
          <ac:picMkLst>
            <pc:docMk/>
            <pc:sldMk cId="2087177785" sldId="2147481518"/>
            <ac:picMk id="12" creationId="{33AD0C7A-CF35-EB86-B7BB-A11CE570E215}"/>
          </ac:picMkLst>
        </pc:picChg>
        <pc:picChg chg="add mod ord">
          <ac:chgData name="Fahmé Stéphanie (HCI)" userId="84a2b954-dc5e-4cd2-929b-220b8eed55fd" providerId="ADAL" clId="{EAD3C55F-7F03-4D01-A534-CF944CC290DB}" dt="2026-02-25T06:12:36.972" v="2436" actId="1035"/>
          <ac:picMkLst>
            <pc:docMk/>
            <pc:sldMk cId="2087177785" sldId="2147481518"/>
            <ac:picMk id="19" creationId="{656B4CB2-844C-4132-63E5-5CDBA2B395B3}"/>
          </ac:picMkLst>
        </pc:picChg>
        <pc:picChg chg="add mod">
          <ac:chgData name="Fahmé Stéphanie (HCI)" userId="84a2b954-dc5e-4cd2-929b-220b8eed55fd" providerId="ADAL" clId="{EAD3C55F-7F03-4D01-A534-CF944CC290DB}" dt="2026-02-25T06:17:17.026" v="2624" actId="1076"/>
          <ac:picMkLst>
            <pc:docMk/>
            <pc:sldMk cId="2087177785" sldId="2147481518"/>
            <ac:picMk id="21" creationId="{3520AFD6-9AED-742C-BB56-E4D0A1035BF0}"/>
          </ac:picMkLst>
        </pc:picChg>
        <pc:picChg chg="add mod">
          <ac:chgData name="Fahmé Stéphanie (HCI)" userId="84a2b954-dc5e-4cd2-929b-220b8eed55fd" providerId="ADAL" clId="{EAD3C55F-7F03-4D01-A534-CF944CC290DB}" dt="2026-02-25T06:17:41.967" v="2630" actId="1076"/>
          <ac:picMkLst>
            <pc:docMk/>
            <pc:sldMk cId="2087177785" sldId="2147481518"/>
            <ac:picMk id="22" creationId="{50C0007C-2B9D-080C-5512-0618D48CC769}"/>
          </ac:picMkLst>
        </pc:picChg>
        <pc:picChg chg="add mod">
          <ac:chgData name="Fahmé Stéphanie (HCI)" userId="84a2b954-dc5e-4cd2-929b-220b8eed55fd" providerId="ADAL" clId="{EAD3C55F-7F03-4D01-A534-CF944CC290DB}" dt="2026-02-25T06:17:44.539" v="2631" actId="1076"/>
          <ac:picMkLst>
            <pc:docMk/>
            <pc:sldMk cId="2087177785" sldId="2147481518"/>
            <ac:picMk id="23" creationId="{7D07A7BC-EAC9-660B-8AEB-D7C09022DBB7}"/>
          </ac:picMkLst>
        </pc:picChg>
        <pc:picChg chg="add mod">
          <ac:chgData name="Fahmé Stéphanie (HCI)" userId="84a2b954-dc5e-4cd2-929b-220b8eed55fd" providerId="ADAL" clId="{EAD3C55F-7F03-4D01-A534-CF944CC290DB}" dt="2026-02-25T06:17:46.887" v="2632" actId="1076"/>
          <ac:picMkLst>
            <pc:docMk/>
            <pc:sldMk cId="2087177785" sldId="2147481518"/>
            <ac:picMk id="24" creationId="{ED16B1F1-B211-7138-DE32-F1F372254215}"/>
          </ac:picMkLst>
        </pc:picChg>
        <pc:picChg chg="add mod">
          <ac:chgData name="Fahmé Stéphanie (HCI)" userId="84a2b954-dc5e-4cd2-929b-220b8eed55fd" providerId="ADAL" clId="{EAD3C55F-7F03-4D01-A534-CF944CC290DB}" dt="2026-02-25T06:18:49.941" v="2645" actId="1076"/>
          <ac:picMkLst>
            <pc:docMk/>
            <pc:sldMk cId="2087177785" sldId="2147481518"/>
            <ac:picMk id="25" creationId="{C3685E4C-9A7F-2BAF-C6E2-105123CD07E7}"/>
          </ac:picMkLst>
        </pc:picChg>
        <pc:picChg chg="add mod">
          <ac:chgData name="Fahmé Stéphanie (HCI)" userId="84a2b954-dc5e-4cd2-929b-220b8eed55fd" providerId="ADAL" clId="{EAD3C55F-7F03-4D01-A534-CF944CC290DB}" dt="2026-02-25T06:18:54.943" v="2646" actId="1076"/>
          <ac:picMkLst>
            <pc:docMk/>
            <pc:sldMk cId="2087177785" sldId="2147481518"/>
            <ac:picMk id="26" creationId="{1A9ED69C-8D94-60C1-EC11-5CE6E9014C9E}"/>
          </ac:picMkLst>
        </pc:picChg>
        <pc:picChg chg="add mod">
          <ac:chgData name="Fahmé Stéphanie (HCI)" userId="84a2b954-dc5e-4cd2-929b-220b8eed55fd" providerId="ADAL" clId="{EAD3C55F-7F03-4D01-A534-CF944CC290DB}" dt="2026-02-25T06:18:44.556" v="2643" actId="1076"/>
          <ac:picMkLst>
            <pc:docMk/>
            <pc:sldMk cId="2087177785" sldId="2147481518"/>
            <ac:picMk id="27" creationId="{E4A3994E-51B5-D21F-5B15-13F07A4B442A}"/>
          </ac:picMkLst>
        </pc:picChg>
        <pc:picChg chg="add mod">
          <ac:chgData name="Fahmé Stéphanie (HCI)" userId="84a2b954-dc5e-4cd2-929b-220b8eed55fd" providerId="ADAL" clId="{EAD3C55F-7F03-4D01-A534-CF944CC290DB}" dt="2026-02-25T06:18:46.378" v="2644" actId="1076"/>
          <ac:picMkLst>
            <pc:docMk/>
            <pc:sldMk cId="2087177785" sldId="2147481518"/>
            <ac:picMk id="28" creationId="{F7593D21-1E00-6085-3296-B23C4CAB0484}"/>
          </ac:picMkLst>
        </pc:picChg>
        <pc:picChg chg="add mod">
          <ac:chgData name="Fahmé Stéphanie (HCI)" userId="84a2b954-dc5e-4cd2-929b-220b8eed55fd" providerId="ADAL" clId="{EAD3C55F-7F03-4D01-A534-CF944CC290DB}" dt="2026-02-25T06:17:27.229" v="2625" actId="1076"/>
          <ac:picMkLst>
            <pc:docMk/>
            <pc:sldMk cId="2087177785" sldId="2147481518"/>
            <ac:picMk id="29" creationId="{275AF492-49B7-FB20-AD08-CB3FAC3927A1}"/>
          </ac:picMkLst>
        </pc:picChg>
        <pc:picChg chg="add mod">
          <ac:chgData name="Fahmé Stéphanie (HCI)" userId="84a2b954-dc5e-4cd2-929b-220b8eed55fd" providerId="ADAL" clId="{EAD3C55F-7F03-4D01-A534-CF944CC290DB}" dt="2026-02-25T06:17:32.958" v="2627" actId="1076"/>
          <ac:picMkLst>
            <pc:docMk/>
            <pc:sldMk cId="2087177785" sldId="2147481518"/>
            <ac:picMk id="30" creationId="{F21C5D4C-D3B7-2E22-3273-D38B5EA9E4A7}"/>
          </ac:picMkLst>
        </pc:picChg>
        <pc:picChg chg="add del mod">
          <ac:chgData name="Fahmé Stéphanie (HCI)" userId="84a2b954-dc5e-4cd2-929b-220b8eed55fd" providerId="ADAL" clId="{EAD3C55F-7F03-4D01-A534-CF944CC290DB}" dt="2026-02-25T06:18:04.801" v="2636" actId="478"/>
          <ac:picMkLst>
            <pc:docMk/>
            <pc:sldMk cId="2087177785" sldId="2147481518"/>
            <ac:picMk id="31" creationId="{2B4CB8BB-1AC3-F18F-2407-475556754884}"/>
          </ac:picMkLst>
        </pc:picChg>
        <pc:picChg chg="add mod">
          <ac:chgData name="Fahmé Stéphanie (HCI)" userId="84a2b954-dc5e-4cd2-929b-220b8eed55fd" providerId="ADAL" clId="{EAD3C55F-7F03-4D01-A534-CF944CC290DB}" dt="2026-02-25T06:17:35.051" v="2628" actId="1076"/>
          <ac:picMkLst>
            <pc:docMk/>
            <pc:sldMk cId="2087177785" sldId="2147481518"/>
            <ac:picMk id="32" creationId="{6C45E663-30F2-3031-CBDF-FE30865DB340}"/>
          </ac:picMkLst>
        </pc:picChg>
      </pc:sldChg>
    </pc:docChg>
  </pc:docChgLst>
</pc:chgInfo>
</file>

<file path=ppt/comments/modernComment_7FFFCE68_F6CAC5DB.xml><?xml version="1.0" encoding="utf-8"?>
<p188:cmLst xmlns:a="http://schemas.openxmlformats.org/drawingml/2006/main" xmlns:r="http://schemas.openxmlformats.org/officeDocument/2006/relationships" xmlns:p188="http://schemas.microsoft.com/office/powerpoint/2018/8/main">
  <p188:cm id="{ADB02DE2-21AF-4808-A569-0D725C7FEC5A}" authorId="{9DEEC34F-178A-6947-2E60-4C14926E290C}" status="resolved" created="2026-02-23T13:56:13.721" complete="100000">
    <ac:txMkLst xmlns:ac="http://schemas.microsoft.com/office/drawing/2013/main/command">
      <pc:docMk xmlns:pc="http://schemas.microsoft.com/office/powerpoint/2013/main/command"/>
      <pc:sldMk xmlns:pc="http://schemas.microsoft.com/office/powerpoint/2013/main/command" cId="4140484059" sldId="2147470952"/>
      <ac:spMk id="3" creationId="{211D848C-1248-4E7B-A510-836BA933C2D9}"/>
      <ac:txMk cp="17">
        <ac:context len="18" hash="511603334"/>
      </ac:txMk>
    </ac:txMkLst>
    <p188:pos x="3019650" y="527503"/>
    <p188:txBody>
      <a:bodyPr/>
      <a:lstStyle/>
      <a:p>
        <a:r>
          <a:rPr lang="de-CH"/>
          <a:t>[@Hayoz Regula (HCI)] [@Fahmé Stéphanie (HCI)] Gerne möchte ich noch zwei Folien zum Indikationscode hinzufügen. Es scheinen noch nicht alle Stakeholder zu wissen, dass wir das in den Daten ausgeben. Und ab Mitte Jahr wird es obligatorisch sein, diese Information mitzusenden. </a:t>
        </a:r>
      </a:p>
    </p188:txBody>
  </p188:cm>
</p188:cmLst>
</file>

<file path=ppt/comments/modernComment_7FFFF5C9_417177DB.xml><?xml version="1.0" encoding="utf-8"?>
<p188:cmLst xmlns:a="http://schemas.openxmlformats.org/drawingml/2006/main" xmlns:r="http://schemas.openxmlformats.org/officeDocument/2006/relationships" xmlns:p188="http://schemas.microsoft.com/office/powerpoint/2018/8/main">
  <p188:cm id="{8621FF6B-B276-43A7-AFB3-77412B78E187}" authorId="{A112236F-DF42-6E0E-3321-4D66AC16149F}" status="resolved" created="2026-02-25T15:16:36.432" complete="100000">
    <pc:sldMkLst xmlns:pc="http://schemas.microsoft.com/office/powerpoint/2013/main/command">
      <pc:docMk/>
      <pc:sldMk cId="1097955291" sldId="2147481033"/>
    </pc:sldMkLst>
    <p188:txBody>
      <a:bodyPr/>
      <a:lstStyle/>
      <a:p>
        <a:r>
          <a:rPr lang="de-CH"/>
          <a:t>[@Fahmé Stéphanie (HCI)] ich habe dir noch diese Folie eingefügt 😊</a:t>
        </a:r>
      </a:p>
    </p188:txBody>
    <p188:extLst>
      <p:ext xmlns:p="http://schemas.openxmlformats.org/presentationml/2006/main" uri="{57CB4572-C831-44C2-8A1C-0ADB6CCDFE69}">
        <p223:reactions xmlns:p223="http://schemas.microsoft.com/office/powerpoint/2022/03/main">
          <p223:rxn type="👍">
            <p223:instance time="2026-02-26T05:46:56.187" authorId="{1A127BA4-37E4-897F-CB85-1604710874DE}"/>
          </p223:rxn>
        </p223:reactions>
      </p:ext>
    </p188:extLst>
  </p188:cm>
</p188:cmLst>
</file>

<file path=ppt/comments/modernComment_7FFFF7AC_FDF3706D.xml><?xml version="1.0" encoding="utf-8"?>
<p188:cmLst xmlns:a="http://schemas.openxmlformats.org/drawingml/2006/main" xmlns:r="http://schemas.openxmlformats.org/officeDocument/2006/relationships" xmlns:p188="http://schemas.microsoft.com/office/powerpoint/2018/8/main">
  <p188:cm id="{412EFA9F-698E-403B-AE39-28528D140EE4}" authorId="{9DEEC34F-178A-6947-2E60-4C14926E290C}" status="resolved" created="2026-02-23T13:47:13.141" complete="100000">
    <ac:txMkLst xmlns:ac="http://schemas.microsoft.com/office/drawing/2013/main/command">
      <pc:docMk xmlns:pc="http://schemas.microsoft.com/office/powerpoint/2013/main/command"/>
      <pc:sldMk xmlns:pc="http://schemas.microsoft.com/office/powerpoint/2013/main/command" cId="4260589677" sldId="2147481516"/>
      <ac:spMk id="2" creationId="{6F368DBE-A55E-AFE7-7753-67A2E9C7A296}"/>
      <ac:txMk cp="0" len="9">
        <ac:context len="10" hash="1288528487"/>
      </ac:txMk>
    </ac:txMkLst>
    <p188:pos x="2125101" y="428250"/>
    <p188:txBody>
      <a:bodyPr/>
      <a:lstStyle/>
      <a:p>
        <a:r>
          <a:rPr lang="de-CH"/>
          <a:t>[@Hayoz Regula (HCI)] [@Fahmé Stéphanie (HCI)] habe noch diese Folie als Beispiel hinzugefügt</a:t>
        </a:r>
      </a:p>
    </p188:txBody>
  </p188:cm>
</p188:cmLst>
</file>

<file path=ppt/comments/modernComment_7FFFF7AD_86481689.xml><?xml version="1.0" encoding="utf-8"?>
<p188:cmLst xmlns:a="http://schemas.openxmlformats.org/drawingml/2006/main" xmlns:r="http://schemas.openxmlformats.org/officeDocument/2006/relationships" xmlns:p188="http://schemas.microsoft.com/office/powerpoint/2018/8/main">
  <p188:cm id="{DC8A8076-9FF0-4FFB-A83F-E9B5B96ABAF3}" authorId="{9DEEC34F-178A-6947-2E60-4C14926E290C}" status="resolved" created="2026-02-20T08:50:42.544" complete="100000">
    <ac:deMkLst xmlns:ac="http://schemas.microsoft.com/office/drawing/2013/main/command">
      <pc:docMk xmlns:pc="http://schemas.microsoft.com/office/powerpoint/2013/main/command"/>
      <pc:sldMk xmlns:pc="http://schemas.microsoft.com/office/powerpoint/2013/main/command" cId="2252871305" sldId="2147481517"/>
      <ac:graphicFrameMk id="2" creationId="{FCCB4143-6EE5-14D4-8A1D-11840AC0A1E3}"/>
    </ac:deMkLst>
    <p188:txBody>
      <a:bodyPr/>
      <a:lstStyle/>
      <a:p>
        <a:r>
          <a:rPr lang="de-CH"/>
          <a:t>[@Hayoz Regula (HCI)] [@Fahmé Stéphanie (HCI)] Hallo zusammen, vielen Dank für die Erstellung der Powerpoint Folien für das Webinar! Diese Tabelle habe ich ergänzt. Im Französischen wäre DSCRF administration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79EBD-D6DE-9D43-A04F-1C2C2E5C1DC8}" type="datetimeFigureOut">
              <a:rPr lang="de-DE" smtClean="0"/>
              <a:t>26.02.2026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ABE8A-6697-CF45-976E-73597DF957AC}" type="slidenum">
              <a:rPr lang="de-DE" smtClean="0"/>
              <a:t>‹N°›</a:t>
            </a:fld>
            <a:endParaRPr lang="de-DE"/>
          </a:p>
        </p:txBody>
      </p:sp>
    </p:spTree>
    <p:extLst>
      <p:ext uri="{BB962C8B-B14F-4D97-AF65-F5344CB8AC3E}">
        <p14:creationId xmlns:p14="http://schemas.microsoft.com/office/powerpoint/2010/main" val="612753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1FABE8A-6697-CF45-976E-73597DF957AC}" type="slidenum">
              <a:rPr lang="de-DE" smtClean="0"/>
              <a:t>1</a:t>
            </a:fld>
            <a:endParaRPr lang="de-DE"/>
          </a:p>
        </p:txBody>
      </p:sp>
    </p:spTree>
    <p:extLst>
      <p:ext uri="{BB962C8B-B14F-4D97-AF65-F5344CB8AC3E}">
        <p14:creationId xmlns:p14="http://schemas.microsoft.com/office/powerpoint/2010/main" val="257371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B8DE4-D3F2-5481-1EDB-D689ABF6B69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8BBE8BB-0970-1AF3-D24A-5B4A8F28A48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B7F1EDC-63EE-AEF5-5E8C-F61409D2C3A2}"/>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B9390F6B-163B-EC7F-8B8F-EE4D66A5411D}"/>
              </a:ext>
            </a:extLst>
          </p:cNvPr>
          <p:cNvSpPr>
            <a:spLocks noGrp="1"/>
          </p:cNvSpPr>
          <p:nvPr>
            <p:ph type="sldNum" sz="quarter" idx="5"/>
          </p:nvPr>
        </p:nvSpPr>
        <p:spPr/>
        <p:txBody>
          <a:bodyPr/>
          <a:lstStyle/>
          <a:p>
            <a:fld id="{91FABE8A-6697-CF45-976E-73597DF957AC}" type="slidenum">
              <a:rPr lang="de-DE" smtClean="0"/>
              <a:t>14</a:t>
            </a:fld>
            <a:endParaRPr lang="de-DE"/>
          </a:p>
        </p:txBody>
      </p:sp>
    </p:spTree>
    <p:extLst>
      <p:ext uri="{BB962C8B-B14F-4D97-AF65-F5344CB8AC3E}">
        <p14:creationId xmlns:p14="http://schemas.microsoft.com/office/powerpoint/2010/main" val="831290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35738-4CE1-FAFD-D378-708B0D03132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C3B03B9-61D1-BA0D-BAC5-0FF22F6F37B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FB64D1-6AA3-CF02-C781-FA1A075C4340}"/>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C6D368F7-92C8-CAEE-40D0-4E7AFA08BF3D}"/>
              </a:ext>
            </a:extLst>
          </p:cNvPr>
          <p:cNvSpPr>
            <a:spLocks noGrp="1"/>
          </p:cNvSpPr>
          <p:nvPr>
            <p:ph type="sldNum" sz="quarter" idx="5"/>
          </p:nvPr>
        </p:nvSpPr>
        <p:spPr/>
        <p:txBody>
          <a:bodyPr/>
          <a:lstStyle/>
          <a:p>
            <a:fld id="{91FABE8A-6697-CF45-976E-73597DF957AC}" type="slidenum">
              <a:rPr lang="de-DE" smtClean="0"/>
              <a:t>15</a:t>
            </a:fld>
            <a:endParaRPr lang="de-DE"/>
          </a:p>
        </p:txBody>
      </p:sp>
    </p:spTree>
    <p:extLst>
      <p:ext uri="{BB962C8B-B14F-4D97-AF65-F5344CB8AC3E}">
        <p14:creationId xmlns:p14="http://schemas.microsoft.com/office/powerpoint/2010/main" val="1045152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6AF24-2C31-E5EE-0B56-9310F2BA053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6526E3-A5D8-AB9B-41B3-A8EAB17AB7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D47887-2880-037D-B9E9-87E8929899E2}"/>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0C84A5C2-9AAF-4BD0-0D6D-F42CCCAA0D80}"/>
              </a:ext>
            </a:extLst>
          </p:cNvPr>
          <p:cNvSpPr>
            <a:spLocks noGrp="1"/>
          </p:cNvSpPr>
          <p:nvPr>
            <p:ph type="sldNum" sz="quarter" idx="5"/>
          </p:nvPr>
        </p:nvSpPr>
        <p:spPr/>
        <p:txBody>
          <a:bodyPr/>
          <a:lstStyle/>
          <a:p>
            <a:fld id="{91FABE8A-6697-CF45-976E-73597DF957AC}" type="slidenum">
              <a:rPr lang="de-DE" smtClean="0"/>
              <a:t>16</a:t>
            </a:fld>
            <a:endParaRPr lang="de-DE"/>
          </a:p>
        </p:txBody>
      </p:sp>
    </p:spTree>
    <p:extLst>
      <p:ext uri="{BB962C8B-B14F-4D97-AF65-F5344CB8AC3E}">
        <p14:creationId xmlns:p14="http://schemas.microsoft.com/office/powerpoint/2010/main" val="3345404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E7EEE10-DEA0-40E0-807B-43DF3AC02068}" type="slidenum">
              <a:rPr lang="de-CH" smtClean="0"/>
              <a:t>17</a:t>
            </a:fld>
            <a:endParaRPr lang="de-CH"/>
          </a:p>
        </p:txBody>
      </p:sp>
    </p:spTree>
    <p:extLst>
      <p:ext uri="{BB962C8B-B14F-4D97-AF65-F5344CB8AC3E}">
        <p14:creationId xmlns:p14="http://schemas.microsoft.com/office/powerpoint/2010/main" val="383007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C4516-21FD-E703-EADC-D9008D915A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F23A46-879E-B8CA-BBCE-D9AA1EF30A4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49E4D61-0C76-6EFF-98DB-76BE8166080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8974FD9-603F-1D22-EF57-B5C8419CADA6}"/>
              </a:ext>
            </a:extLst>
          </p:cNvPr>
          <p:cNvSpPr>
            <a:spLocks noGrp="1"/>
          </p:cNvSpPr>
          <p:nvPr>
            <p:ph type="sldNum" sz="quarter" idx="5"/>
          </p:nvPr>
        </p:nvSpPr>
        <p:spPr/>
        <p:txBody>
          <a:bodyPr/>
          <a:lstStyle/>
          <a:p>
            <a:fld id="{7E7EEE10-DEA0-40E0-807B-43DF3AC02068}" type="slidenum">
              <a:rPr lang="de-CH" smtClean="0"/>
              <a:t>18</a:t>
            </a:fld>
            <a:endParaRPr lang="de-CH"/>
          </a:p>
        </p:txBody>
      </p:sp>
    </p:spTree>
    <p:extLst>
      <p:ext uri="{BB962C8B-B14F-4D97-AF65-F5344CB8AC3E}">
        <p14:creationId xmlns:p14="http://schemas.microsoft.com/office/powerpoint/2010/main" val="3826859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War das Webinar hilfreich</a:t>
            </a:r>
            <a:br>
              <a:rPr lang="de-DE"/>
            </a:br>
            <a:r>
              <a:rPr lang="de-DE"/>
              <a:t>Was könnte optimiert werden? </a:t>
            </a:r>
          </a:p>
          <a:p>
            <a:endParaRPr lang="de-DE"/>
          </a:p>
        </p:txBody>
      </p:sp>
      <p:sp>
        <p:nvSpPr>
          <p:cNvPr id="4" name="Foliennummernplatzhalter 3"/>
          <p:cNvSpPr>
            <a:spLocks noGrp="1"/>
          </p:cNvSpPr>
          <p:nvPr>
            <p:ph type="sldNum" sz="quarter" idx="5"/>
          </p:nvPr>
        </p:nvSpPr>
        <p:spPr/>
        <p:txBody>
          <a:bodyPr/>
          <a:lstStyle/>
          <a:p>
            <a:fld id="{91FABE8A-6697-CF45-976E-73597DF957AC}" type="slidenum">
              <a:rPr lang="de-DE" smtClean="0"/>
              <a:t>21</a:t>
            </a:fld>
            <a:endParaRPr lang="de-DE"/>
          </a:p>
        </p:txBody>
      </p:sp>
    </p:spTree>
    <p:extLst>
      <p:ext uri="{BB962C8B-B14F-4D97-AF65-F5344CB8AC3E}">
        <p14:creationId xmlns:p14="http://schemas.microsoft.com/office/powerpoint/2010/main" val="3605872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27D18-83EA-50DB-252E-45B94DCFE9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E49749-4740-1930-9457-5E0560E1BA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2974E6D-80B4-E0AA-2D05-C90C8282D365}"/>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89824AB4-CDD7-052C-56DE-479FA87BD59B}"/>
              </a:ext>
            </a:extLst>
          </p:cNvPr>
          <p:cNvSpPr>
            <a:spLocks noGrp="1"/>
          </p:cNvSpPr>
          <p:nvPr>
            <p:ph type="sldNum" sz="quarter" idx="5"/>
          </p:nvPr>
        </p:nvSpPr>
        <p:spPr/>
        <p:txBody>
          <a:bodyPr/>
          <a:lstStyle/>
          <a:p>
            <a:fld id="{91FABE8A-6697-CF45-976E-73597DF957AC}" type="slidenum">
              <a:rPr lang="de-DE" smtClean="0"/>
              <a:t>23</a:t>
            </a:fld>
            <a:endParaRPr lang="de-DE"/>
          </a:p>
        </p:txBody>
      </p:sp>
    </p:spTree>
    <p:extLst>
      <p:ext uri="{BB962C8B-B14F-4D97-AF65-F5344CB8AC3E}">
        <p14:creationId xmlns:p14="http://schemas.microsoft.com/office/powerpoint/2010/main" val="1698216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Obtenez rapidement et facilement des informations sur les médicaments dont vous avez besoin en effectuant une recherche par nom, par principe actif ou par indication - ou en scannant le code-barres d'un médicament. Vous trouverez également dans l'application les événements actuels et des informations complémentaires sur nos produits et nos offres.</a:t>
            </a:r>
          </a:p>
          <a:p>
            <a:endParaRPr lang="de-CH" dirty="0"/>
          </a:p>
        </p:txBody>
      </p:sp>
      <p:sp>
        <p:nvSpPr>
          <p:cNvPr id="4" name="Foliennummernplatzhalter 3"/>
          <p:cNvSpPr>
            <a:spLocks noGrp="1"/>
          </p:cNvSpPr>
          <p:nvPr>
            <p:ph type="sldNum" sz="quarter" idx="5"/>
          </p:nvPr>
        </p:nvSpPr>
        <p:spPr/>
        <p:txBody>
          <a:bodyPr/>
          <a:lstStyle/>
          <a:p>
            <a:fld id="{D2CBA6D3-483E-41EF-A5EB-FA1F754E98FA}" type="slidenum">
              <a:rPr lang="de-DE" smtClean="0"/>
              <a:t>24</a:t>
            </a:fld>
            <a:endParaRPr lang="de-DE"/>
          </a:p>
        </p:txBody>
      </p:sp>
    </p:spTree>
    <p:extLst>
      <p:ext uri="{BB962C8B-B14F-4D97-AF65-F5344CB8AC3E}">
        <p14:creationId xmlns:p14="http://schemas.microsoft.com/office/powerpoint/2010/main" val="2174281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ABE8A-6697-CF45-976E-73597DF957A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335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91FABE8A-6697-CF45-976E-73597DF957AC}" type="slidenum">
              <a:rPr lang="de-DE" smtClean="0"/>
              <a:t>4</a:t>
            </a:fld>
            <a:endParaRPr lang="de-DE"/>
          </a:p>
        </p:txBody>
      </p:sp>
    </p:spTree>
    <p:extLst>
      <p:ext uri="{BB962C8B-B14F-4D97-AF65-F5344CB8AC3E}">
        <p14:creationId xmlns:p14="http://schemas.microsoft.com/office/powerpoint/2010/main" val="2145476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a:solidFill>
                  <a:schemeClr val="tx1"/>
                </a:solidFill>
                <a:effectLst/>
                <a:latin typeface="+mn-lt"/>
                <a:ea typeface="+mn-ea"/>
                <a:cs typeface="+mn-cs"/>
              </a:rPr>
              <a:t>Dans la prochaine version, l'identifiant </a:t>
            </a:r>
            <a:r>
              <a:rPr lang="fr-CH" sz="1200" kern="1200" dirty="0" err="1">
                <a:solidFill>
                  <a:schemeClr val="tx1"/>
                </a:solidFill>
                <a:effectLst/>
                <a:latin typeface="+mn-lt"/>
                <a:ea typeface="+mn-ea"/>
                <a:cs typeface="+mn-cs"/>
              </a:rPr>
              <a:t>Ecomed</a:t>
            </a:r>
            <a:r>
              <a:rPr lang="fr-CH" sz="1200" kern="1200" dirty="0">
                <a:solidFill>
                  <a:schemeClr val="tx1"/>
                </a:solidFill>
                <a:effectLst/>
                <a:latin typeface="+mn-lt"/>
                <a:ea typeface="+mn-ea"/>
                <a:cs typeface="+mn-cs"/>
              </a:rPr>
              <a:t> sera mis à disposition dans le nœud ARTADR. En plus de la clé unique existante UNREC, une clé supplémentaire est ainsi disponible pour l'attribution univoque des données ADR. La publication de l'</a:t>
            </a:r>
            <a:r>
              <a:rPr lang="fr-CH" sz="1200" kern="1200" dirty="0" err="1">
                <a:solidFill>
                  <a:schemeClr val="tx1"/>
                </a:solidFill>
                <a:effectLst/>
                <a:latin typeface="+mn-lt"/>
                <a:ea typeface="+mn-ea"/>
                <a:cs typeface="+mn-cs"/>
              </a:rPr>
              <a:t>Ecomed</a:t>
            </a:r>
            <a:r>
              <a:rPr lang="fr-CH" sz="1200" kern="1200" dirty="0">
                <a:solidFill>
                  <a:schemeClr val="tx1"/>
                </a:solidFill>
                <a:effectLst/>
                <a:latin typeface="+mn-lt"/>
                <a:ea typeface="+mn-ea"/>
                <a:cs typeface="+mn-cs"/>
              </a:rPr>
              <a:t> ID dans l'index permet un lien simple et direct entre les données de l'index et les données ADR d'</a:t>
            </a:r>
            <a:r>
              <a:rPr lang="fr-CH" sz="1200" kern="1200" dirty="0" err="1">
                <a:solidFill>
                  <a:schemeClr val="tx1"/>
                </a:solidFill>
                <a:effectLst/>
                <a:latin typeface="+mn-lt"/>
                <a:ea typeface="+mn-ea"/>
                <a:cs typeface="+mn-cs"/>
              </a:rPr>
              <a:t>Ecomed</a:t>
            </a:r>
            <a:r>
              <a:rPr lang="fr-CH" sz="1200" kern="1200" dirty="0">
                <a:solidFill>
                  <a:schemeClr val="tx1"/>
                </a:solidFill>
                <a:effectLst/>
                <a:latin typeface="+mn-lt"/>
                <a:ea typeface="+mn-ea"/>
                <a:cs typeface="+mn-cs"/>
              </a:rPr>
              <a:t>-Storck.</a:t>
            </a:r>
          </a:p>
          <a:p>
            <a:endParaRPr lang="de-CH" dirty="0"/>
          </a:p>
        </p:txBody>
      </p:sp>
      <p:sp>
        <p:nvSpPr>
          <p:cNvPr id="4" name="Foliennummernplatzhalter 3"/>
          <p:cNvSpPr>
            <a:spLocks noGrp="1"/>
          </p:cNvSpPr>
          <p:nvPr>
            <p:ph type="sldNum" sz="quarter" idx="5"/>
          </p:nvPr>
        </p:nvSpPr>
        <p:spPr/>
        <p:txBody>
          <a:bodyPr/>
          <a:lstStyle/>
          <a:p>
            <a:fld id="{91FABE8A-6697-CF45-976E-73597DF957AC}" type="slidenum">
              <a:rPr lang="de-DE" smtClean="0"/>
              <a:t>5</a:t>
            </a:fld>
            <a:endParaRPr lang="de-DE"/>
          </a:p>
        </p:txBody>
      </p:sp>
    </p:spTree>
    <p:extLst>
      <p:ext uri="{BB962C8B-B14F-4D97-AF65-F5344CB8AC3E}">
        <p14:creationId xmlns:p14="http://schemas.microsoft.com/office/powerpoint/2010/main" val="122391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C9257-27E7-6978-304E-52A5BB1FB61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AF0FFB7-0AA9-3015-4AA4-BC7096B5C69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FACFAC8-57BE-0C17-B095-48E291A1859C}"/>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BC6611E5-2E6C-320C-9078-ADAEFF6E9ADE}"/>
              </a:ext>
            </a:extLst>
          </p:cNvPr>
          <p:cNvSpPr>
            <a:spLocks noGrp="1"/>
          </p:cNvSpPr>
          <p:nvPr>
            <p:ph type="sldNum" sz="quarter" idx="5"/>
          </p:nvPr>
        </p:nvSpPr>
        <p:spPr/>
        <p:txBody>
          <a:bodyPr/>
          <a:lstStyle/>
          <a:p>
            <a:fld id="{91FABE8A-6697-CF45-976E-73597DF957AC}" type="slidenum">
              <a:rPr lang="de-DE" smtClean="0"/>
              <a:t>8</a:t>
            </a:fld>
            <a:endParaRPr lang="de-DE"/>
          </a:p>
        </p:txBody>
      </p:sp>
    </p:spTree>
    <p:extLst>
      <p:ext uri="{BB962C8B-B14F-4D97-AF65-F5344CB8AC3E}">
        <p14:creationId xmlns:p14="http://schemas.microsoft.com/office/powerpoint/2010/main" val="1946672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11FC4-AA54-8E5B-B168-D7FB88F337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20A1D7E-0705-469B-4F00-521BAC5D367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41CB0AC-4CF4-A5D5-6047-3C8F809D4B32}"/>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EA4E48AE-3BEC-B535-46FA-BB996A0B21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ABE8A-6697-CF45-976E-73597DF957A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6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8C42B-CB70-F22B-855A-FBE18C6C9E2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4FBA83D-8FB3-8C6F-461F-042A5013791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5AA5AC9-8A1C-D1FF-75C3-32D32FE216C8}"/>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2AA6FBD6-4294-8952-C0BF-7A471379170B}"/>
              </a:ext>
            </a:extLst>
          </p:cNvPr>
          <p:cNvSpPr>
            <a:spLocks noGrp="1"/>
          </p:cNvSpPr>
          <p:nvPr>
            <p:ph type="sldNum" sz="quarter" idx="5"/>
          </p:nvPr>
        </p:nvSpPr>
        <p:spPr/>
        <p:txBody>
          <a:bodyPr/>
          <a:lstStyle/>
          <a:p>
            <a:fld id="{91FABE8A-6697-CF45-976E-73597DF957AC}" type="slidenum">
              <a:rPr lang="de-DE" smtClean="0"/>
              <a:t>10</a:t>
            </a:fld>
            <a:endParaRPr lang="de-DE"/>
          </a:p>
        </p:txBody>
      </p:sp>
    </p:spTree>
    <p:extLst>
      <p:ext uri="{BB962C8B-B14F-4D97-AF65-F5344CB8AC3E}">
        <p14:creationId xmlns:p14="http://schemas.microsoft.com/office/powerpoint/2010/main" val="607461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B548-5FB1-C505-548B-F2F4379B7DE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AFFCBFF-D5B4-5F38-10A3-31671CA71EB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7656C18-A8B9-B192-84A4-BDF1D46C9CC3}"/>
              </a:ext>
            </a:extLst>
          </p:cNvPr>
          <p:cNvSpPr>
            <a:spLocks noGrp="1"/>
          </p:cNvSpPr>
          <p:nvPr>
            <p:ph type="body" idx="1"/>
          </p:nvPr>
        </p:nvSpPr>
        <p:spPr/>
        <p:txBody>
          <a:bodyPr/>
          <a:lstStyle/>
          <a:p>
            <a:r>
              <a:rPr lang="fr-CH" dirty="0"/>
              <a:t>Les limitations dans la Liste des Spécialités (LS) peuvent inclure des restrictions sur la quantité, les indications médicales, et d'autres conditions spécifiques. Par exemple, la limitation "COM" (</a:t>
            </a:r>
            <a:r>
              <a:rPr lang="fr-CH" dirty="0" err="1"/>
              <a:t>Contraindications</a:t>
            </a:r>
            <a:r>
              <a:rPr lang="fr-CH" dirty="0"/>
              <a:t>) indique que le médicament ne peut pas être utilisé dans certaines situations médicales. La limitation "DIA" (Difficultés d'administration) signifie que le médicament peut être difficile à administrer. La limitation "TIM" (Température) indique que le médicament doit être conservé à une température spécifique. La limitation "ITH" (Indication thérapeutique) concerne les indications spécifiques pour lesquelles le médicament est autorisé. Ces limitations sont publiées dans la LS par l'Office fédéral de la santé publique (OFSP) et peuvent varier selon les médicaments et les indications.</a:t>
            </a:r>
            <a:endParaRPr lang="de-CH" dirty="0"/>
          </a:p>
        </p:txBody>
      </p:sp>
      <p:sp>
        <p:nvSpPr>
          <p:cNvPr id="4" name="Foliennummernplatzhalter 3">
            <a:extLst>
              <a:ext uri="{FF2B5EF4-FFF2-40B4-BE49-F238E27FC236}">
                <a16:creationId xmlns:a16="http://schemas.microsoft.com/office/drawing/2014/main" id="{E116EBBC-0781-4925-CD3A-AD9263F1D15D}"/>
              </a:ext>
            </a:extLst>
          </p:cNvPr>
          <p:cNvSpPr>
            <a:spLocks noGrp="1"/>
          </p:cNvSpPr>
          <p:nvPr>
            <p:ph type="sldNum" sz="quarter" idx="5"/>
          </p:nvPr>
        </p:nvSpPr>
        <p:spPr/>
        <p:txBody>
          <a:bodyPr/>
          <a:lstStyle/>
          <a:p>
            <a:fld id="{91FABE8A-6697-CF45-976E-73597DF957AC}" type="slidenum">
              <a:rPr lang="de-DE" smtClean="0"/>
              <a:t>11</a:t>
            </a:fld>
            <a:endParaRPr lang="de-DE"/>
          </a:p>
        </p:txBody>
      </p:sp>
    </p:spTree>
    <p:extLst>
      <p:ext uri="{BB962C8B-B14F-4D97-AF65-F5344CB8AC3E}">
        <p14:creationId xmlns:p14="http://schemas.microsoft.com/office/powerpoint/2010/main" val="51107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33D04-FEE9-DEF1-CCAD-5C54EA0246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2BC241-EE2F-C72C-7A5C-7DEE5E9C565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263411C-F0C9-5E11-D8C4-0F77A5B1F5D1}"/>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6F8A0912-39F2-4B05-A47C-122118895675}"/>
              </a:ext>
            </a:extLst>
          </p:cNvPr>
          <p:cNvSpPr>
            <a:spLocks noGrp="1"/>
          </p:cNvSpPr>
          <p:nvPr>
            <p:ph type="sldNum" sz="quarter" idx="5"/>
          </p:nvPr>
        </p:nvSpPr>
        <p:spPr/>
        <p:txBody>
          <a:bodyPr/>
          <a:lstStyle/>
          <a:p>
            <a:fld id="{91FABE8A-6697-CF45-976E-73597DF957AC}" type="slidenum">
              <a:rPr lang="de-DE" smtClean="0"/>
              <a:t>12</a:t>
            </a:fld>
            <a:endParaRPr lang="de-DE"/>
          </a:p>
        </p:txBody>
      </p:sp>
    </p:spTree>
    <p:extLst>
      <p:ext uri="{BB962C8B-B14F-4D97-AF65-F5344CB8AC3E}">
        <p14:creationId xmlns:p14="http://schemas.microsoft.com/office/powerpoint/2010/main" val="3819206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4E633-25DF-6E06-6115-38958882CB3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9210568-FE78-ED61-01CB-A0D96414A94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41E9281-7E8F-576F-2EC6-FF8419EA9B00}"/>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631413C3-8223-824F-775A-C8EE24E1D68F}"/>
              </a:ext>
            </a:extLst>
          </p:cNvPr>
          <p:cNvSpPr>
            <a:spLocks noGrp="1"/>
          </p:cNvSpPr>
          <p:nvPr>
            <p:ph type="sldNum" sz="quarter" idx="5"/>
          </p:nvPr>
        </p:nvSpPr>
        <p:spPr/>
        <p:txBody>
          <a:bodyPr/>
          <a:lstStyle/>
          <a:p>
            <a:fld id="{91FABE8A-6697-CF45-976E-73597DF957AC}" type="slidenum">
              <a:rPr lang="de-DE" smtClean="0"/>
              <a:t>13</a:t>
            </a:fld>
            <a:endParaRPr lang="de-DE"/>
          </a:p>
        </p:txBody>
      </p:sp>
    </p:spTree>
    <p:extLst>
      <p:ext uri="{BB962C8B-B14F-4D97-AF65-F5344CB8AC3E}">
        <p14:creationId xmlns:p14="http://schemas.microsoft.com/office/powerpoint/2010/main" val="837435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_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534D06-5632-9000-C5D0-470FBCE08A9C}"/>
              </a:ext>
            </a:extLst>
          </p:cNvPr>
          <p:cNvSpPr>
            <a:spLocks noGrp="1"/>
          </p:cNvSpPr>
          <p:nvPr>
            <p:ph type="ctrTitle"/>
          </p:nvPr>
        </p:nvSpPr>
        <p:spPr>
          <a:xfrm>
            <a:off x="550860" y="880587"/>
            <a:ext cx="11090275" cy="2548413"/>
          </a:xfrm>
          <a:prstGeom prst="rect">
            <a:avLst/>
          </a:prstGeom>
        </p:spPr>
        <p:txBody>
          <a:bodyPr tIns="0" bIns="0" anchor="b">
            <a:noAutofit/>
          </a:bodyPr>
          <a:lstStyle>
            <a:lvl1pPr algn="l">
              <a:defRPr sz="54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16BC583A-E590-DBA5-C3A8-E176C72F2FC7}"/>
              </a:ext>
            </a:extLst>
          </p:cNvPr>
          <p:cNvSpPr>
            <a:spLocks noGrp="1"/>
          </p:cNvSpPr>
          <p:nvPr>
            <p:ph type="subTitle" idx="1"/>
          </p:nvPr>
        </p:nvSpPr>
        <p:spPr>
          <a:xfrm>
            <a:off x="550861" y="3883616"/>
            <a:ext cx="11090275" cy="1655762"/>
          </a:xfrm>
        </p:spPr>
        <p:txBody>
          <a:bodyPr tIns="0" bIns="0">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4" name="Grafik 3">
            <a:extLst>
              <a:ext uri="{FF2B5EF4-FFF2-40B4-BE49-F238E27FC236}">
                <a16:creationId xmlns:a16="http://schemas.microsoft.com/office/drawing/2014/main" id="{F0FA63AD-2726-11E6-A0E4-286D88CCA802}"/>
              </a:ext>
            </a:extLst>
          </p:cNvPr>
          <p:cNvPicPr>
            <a:picLocks noChangeAspect="1"/>
          </p:cNvPicPr>
          <p:nvPr userDrawn="1"/>
        </p:nvPicPr>
        <p:blipFill>
          <a:blip r:embed="rId2"/>
          <a:srcRect/>
          <a:stretch/>
        </p:blipFill>
        <p:spPr>
          <a:xfrm>
            <a:off x="10466396" y="353980"/>
            <a:ext cx="1174739" cy="526607"/>
          </a:xfrm>
          <a:prstGeom prst="rect">
            <a:avLst/>
          </a:prstGeom>
        </p:spPr>
      </p:pic>
    </p:spTree>
    <p:extLst>
      <p:ext uri="{BB962C8B-B14F-4D97-AF65-F5344CB8AC3E}">
        <p14:creationId xmlns:p14="http://schemas.microsoft.com/office/powerpoint/2010/main" val="3021849685"/>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4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_Slide_Black Icon3">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534D06-5632-9000-C5D0-470FBCE08A9C}"/>
              </a:ext>
            </a:extLst>
          </p:cNvPr>
          <p:cNvSpPr>
            <a:spLocks noGrp="1"/>
          </p:cNvSpPr>
          <p:nvPr>
            <p:ph type="ctrTitle"/>
          </p:nvPr>
        </p:nvSpPr>
        <p:spPr>
          <a:xfrm>
            <a:off x="550861" y="880587"/>
            <a:ext cx="6276660" cy="2548413"/>
          </a:xfrm>
          <a:prstGeom prst="rect">
            <a:avLst/>
          </a:prstGeom>
        </p:spPr>
        <p:txBody>
          <a:bodyPr tIns="0" bIns="0" anchor="b">
            <a:noAutofit/>
          </a:bodyPr>
          <a:lstStyle>
            <a:lvl1pPr algn="l">
              <a:defRPr sz="54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16BC583A-E590-DBA5-C3A8-E176C72F2FC7}"/>
              </a:ext>
            </a:extLst>
          </p:cNvPr>
          <p:cNvSpPr>
            <a:spLocks noGrp="1"/>
          </p:cNvSpPr>
          <p:nvPr>
            <p:ph type="subTitle" idx="1"/>
          </p:nvPr>
        </p:nvSpPr>
        <p:spPr>
          <a:xfrm>
            <a:off x="550862" y="3883616"/>
            <a:ext cx="6262199" cy="1655762"/>
          </a:xfrm>
        </p:spPr>
        <p:txBody>
          <a:bodyPr tIns="0" bIns="0">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5" descr="Ein Bild, das Farbigkeit, Quadrat, Rechteck, Screenshot enthält.&#10;&#10;Automatisch generierte Beschreibung">
            <a:extLst>
              <a:ext uri="{FF2B5EF4-FFF2-40B4-BE49-F238E27FC236}">
                <a16:creationId xmlns:a16="http://schemas.microsoft.com/office/drawing/2014/main" id="{B7F7BB61-5069-D24A-AF8C-D16EAE1A6C38}"/>
              </a:ext>
            </a:extLst>
          </p:cNvPr>
          <p:cNvPicPr>
            <a:picLocks noChangeAspect="1"/>
          </p:cNvPicPr>
          <p:nvPr userDrawn="1"/>
        </p:nvPicPr>
        <p:blipFill>
          <a:blip r:embed="rId2"/>
          <a:stretch>
            <a:fillRect/>
          </a:stretch>
        </p:blipFill>
        <p:spPr>
          <a:xfrm rot="16200000">
            <a:off x="9495301" y="4167215"/>
            <a:ext cx="3607274" cy="1786126"/>
          </a:xfrm>
          <a:prstGeom prst="rect">
            <a:avLst/>
          </a:prstGeom>
        </p:spPr>
      </p:pic>
    </p:spTree>
    <p:extLst>
      <p:ext uri="{BB962C8B-B14F-4D97-AF65-F5344CB8AC3E}">
        <p14:creationId xmlns:p14="http://schemas.microsoft.com/office/powerpoint/2010/main" val="294682870"/>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4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 mit Icon">
    <p:spTree>
      <p:nvGrpSpPr>
        <p:cNvPr id="1" name=""/>
        <p:cNvGrpSpPr/>
        <p:nvPr/>
      </p:nvGrpSpPr>
      <p:grpSpPr>
        <a:xfrm>
          <a:off x="0" y="0"/>
          <a:ext cx="0" cy="0"/>
          <a:chOff x="0" y="0"/>
          <a:chExt cx="0" cy="0"/>
        </a:xfrm>
      </p:grpSpPr>
      <p:sp>
        <p:nvSpPr>
          <p:cNvPr id="6" name="Titelplatzhalter 1">
            <a:extLst>
              <a:ext uri="{FF2B5EF4-FFF2-40B4-BE49-F238E27FC236}">
                <a16:creationId xmlns:a16="http://schemas.microsoft.com/office/drawing/2014/main" id="{8794E802-C7ED-9D51-8D73-0766A79C877B}"/>
              </a:ext>
            </a:extLst>
          </p:cNvPr>
          <p:cNvSpPr>
            <a:spLocks noGrp="1"/>
          </p:cNvSpPr>
          <p:nvPr>
            <p:ph type="title"/>
          </p:nvPr>
        </p:nvSpPr>
        <p:spPr>
          <a:xfrm>
            <a:off x="550864" y="365126"/>
            <a:ext cx="8105457" cy="952046"/>
          </a:xfrm>
          <a:prstGeom prst="rect">
            <a:avLst/>
          </a:prstGeom>
        </p:spPr>
        <p:txBody>
          <a:bodyPr vert="horz" lIns="0" tIns="45720" rIns="0" bIns="45720" rtlCol="0" anchor="ctr">
            <a:noAutofit/>
          </a:bodyPr>
          <a:lstStyle/>
          <a:p>
            <a:r>
              <a:rPr lang="de-DE"/>
              <a:t>Mastertitelformat bearbeiten</a:t>
            </a:r>
          </a:p>
        </p:txBody>
      </p:sp>
      <p:sp>
        <p:nvSpPr>
          <p:cNvPr id="11" name="Textplatzhalter 2">
            <a:extLst>
              <a:ext uri="{FF2B5EF4-FFF2-40B4-BE49-F238E27FC236}">
                <a16:creationId xmlns:a16="http://schemas.microsoft.com/office/drawing/2014/main" id="{AA73DE3E-1FD5-4472-10ED-8B724F198705}"/>
              </a:ext>
            </a:extLst>
          </p:cNvPr>
          <p:cNvSpPr>
            <a:spLocks noGrp="1"/>
          </p:cNvSpPr>
          <p:nvPr>
            <p:ph idx="13"/>
          </p:nvPr>
        </p:nvSpPr>
        <p:spPr>
          <a:xfrm>
            <a:off x="550863" y="1993900"/>
            <a:ext cx="8105458"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4">
            <a:extLst>
              <a:ext uri="{FF2B5EF4-FFF2-40B4-BE49-F238E27FC236}">
                <a16:creationId xmlns:a16="http://schemas.microsoft.com/office/drawing/2014/main" id="{0D14F80B-2FD4-A796-B493-9CB1350A4216}"/>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bg1"/>
                </a:solidFill>
                <a:latin typeface="Avenir Next LT Pro" panose="020B0504020202020204" pitchFamily="34" charset="0"/>
              </a:defRPr>
            </a:lvl1pPr>
          </a:lstStyle>
          <a:p>
            <a:fld id="{A36448FA-E89C-8245-A24E-363E03332128}" type="datetime1">
              <a:rPr lang="de-DE" smtClean="0"/>
              <a:t>26.02.2026</a:t>
            </a:fld>
            <a:endParaRPr lang="de-DE"/>
          </a:p>
        </p:txBody>
      </p:sp>
      <p:sp>
        <p:nvSpPr>
          <p:cNvPr id="4" name="Foliennummernplatzhalter 6">
            <a:extLst>
              <a:ext uri="{FF2B5EF4-FFF2-40B4-BE49-F238E27FC236}">
                <a16:creationId xmlns:a16="http://schemas.microsoft.com/office/drawing/2014/main" id="{3BFAC442-5F20-44C3-6B85-C298A2FD199A}"/>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bg1"/>
                </a:solidFill>
                <a:latin typeface="Avenir Next LT Pro" panose="020B0504020202020204" pitchFamily="34" charset="0"/>
              </a:defRPr>
            </a:lvl1pPr>
          </a:lstStyle>
          <a:p>
            <a:fld id="{5B1ACE15-3981-4541-9B09-AE3646C35EAC}" type="slidenum">
              <a:rPr lang="de-DE" smtClean="0"/>
              <a:pPr/>
              <a:t>‹N°›</a:t>
            </a:fld>
            <a:endParaRPr lang="de-DE"/>
          </a:p>
        </p:txBody>
      </p:sp>
      <p:pic>
        <p:nvPicPr>
          <p:cNvPr id="8" name="Grafik 7" descr="Ein Bild, das Farbigkeit, Quadrat, Rechteck, Screenshot enthält.&#10;&#10;Automatisch generierte Beschreibung">
            <a:extLst>
              <a:ext uri="{FF2B5EF4-FFF2-40B4-BE49-F238E27FC236}">
                <a16:creationId xmlns:a16="http://schemas.microsoft.com/office/drawing/2014/main" id="{8D7BBB1A-D2AB-8C4E-9C9C-3115D9C02991}"/>
              </a:ext>
            </a:extLst>
          </p:cNvPr>
          <p:cNvPicPr>
            <a:picLocks noChangeAspect="1"/>
          </p:cNvPicPr>
          <p:nvPr userDrawn="1"/>
        </p:nvPicPr>
        <p:blipFill>
          <a:blip r:embed="rId2"/>
          <a:stretch>
            <a:fillRect/>
          </a:stretch>
        </p:blipFill>
        <p:spPr>
          <a:xfrm rot="16200000">
            <a:off x="7028824" y="1700739"/>
            <a:ext cx="6906587" cy="3419766"/>
          </a:xfrm>
          <a:prstGeom prst="rect">
            <a:avLst/>
          </a:prstGeom>
        </p:spPr>
      </p:pic>
    </p:spTree>
    <p:extLst>
      <p:ext uri="{BB962C8B-B14F-4D97-AF65-F5344CB8AC3E}">
        <p14:creationId xmlns:p14="http://schemas.microsoft.com/office/powerpoint/2010/main" val="1009236175"/>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40212" y="1613395"/>
            <a:ext cx="11128346" cy="4741568"/>
          </a:xfrm>
        </p:spPr>
        <p:txBody>
          <a:bodyPr/>
          <a:lstStyle>
            <a:lvl1pPr>
              <a:lnSpc>
                <a:spcPct val="150000"/>
              </a:lnSpc>
              <a:spcAft>
                <a:spcPts val="540"/>
              </a:spcAft>
              <a:defRPr sz="1440"/>
            </a:lvl1pPr>
            <a:lvl2pPr>
              <a:lnSpc>
                <a:spcPct val="150000"/>
              </a:lnSpc>
              <a:spcAft>
                <a:spcPts val="540"/>
              </a:spcAft>
              <a:defRPr sz="1440"/>
            </a:lvl2pPr>
            <a:lvl3pPr>
              <a:lnSpc>
                <a:spcPct val="150000"/>
              </a:lnSpc>
              <a:spcAft>
                <a:spcPts val="540"/>
              </a:spcAft>
              <a:defRPr sz="1440"/>
            </a:lvl3pPr>
          </a:lstStyle>
          <a:p>
            <a:pPr lvl="0"/>
            <a:r>
              <a:rPr lang="de-DE" noProof="0"/>
              <a:t>First-level </a:t>
            </a:r>
            <a:r>
              <a:rPr lang="de-DE" noProof="0" err="1"/>
              <a:t>text</a:t>
            </a:r>
            <a:r>
              <a:rPr lang="de-DE" noProof="0"/>
              <a:t> </a:t>
            </a:r>
            <a:r>
              <a:rPr lang="de-DE" noProof="0" err="1"/>
              <a:t>with</a:t>
            </a:r>
            <a:r>
              <a:rPr lang="de-DE" noProof="0"/>
              <a:t> </a:t>
            </a:r>
            <a:r>
              <a:rPr lang="de-DE" noProof="0" err="1"/>
              <a:t>bullet</a:t>
            </a:r>
            <a:endParaRPr lang="de-DE" noProof="0"/>
          </a:p>
          <a:p>
            <a:pPr lvl="1"/>
            <a:r>
              <a:rPr lang="de-DE" noProof="0"/>
              <a:t>Second-level </a:t>
            </a:r>
            <a:r>
              <a:rPr lang="de-DE" noProof="0" err="1"/>
              <a:t>text</a:t>
            </a:r>
            <a:r>
              <a:rPr lang="de-DE" noProof="0"/>
              <a:t> </a:t>
            </a:r>
            <a:r>
              <a:rPr lang="de-DE" noProof="0" err="1"/>
              <a:t>with</a:t>
            </a:r>
            <a:r>
              <a:rPr lang="de-DE" noProof="0"/>
              <a:t> </a:t>
            </a:r>
            <a:r>
              <a:rPr lang="de-DE" noProof="0" err="1"/>
              <a:t>bullet</a:t>
            </a:r>
            <a:endParaRPr lang="de-DE" noProof="0"/>
          </a:p>
          <a:p>
            <a:pPr lvl="2"/>
            <a:r>
              <a:rPr lang="de-DE" noProof="0"/>
              <a:t>Third-level </a:t>
            </a:r>
            <a:r>
              <a:rPr lang="de-DE" noProof="0" err="1"/>
              <a:t>text</a:t>
            </a:r>
            <a:r>
              <a:rPr lang="de-DE" noProof="0"/>
              <a:t> </a:t>
            </a:r>
            <a:r>
              <a:rPr lang="de-DE" noProof="0" err="1"/>
              <a:t>with</a:t>
            </a:r>
            <a:r>
              <a:rPr lang="de-DE" noProof="0"/>
              <a:t> </a:t>
            </a:r>
            <a:r>
              <a:rPr lang="de-DE" noProof="0" err="1"/>
              <a:t>bullet</a:t>
            </a:r>
            <a:endParaRPr lang="de-DE" noProof="0"/>
          </a:p>
        </p:txBody>
      </p:sp>
      <p:sp>
        <p:nvSpPr>
          <p:cNvPr id="5" name="Titel 4"/>
          <p:cNvSpPr>
            <a:spLocks noGrp="1"/>
          </p:cNvSpPr>
          <p:nvPr>
            <p:ph type="title" hasCustomPrompt="1"/>
          </p:nvPr>
        </p:nvSpPr>
        <p:spPr/>
        <p:txBody>
          <a:bodyPr/>
          <a:lstStyle/>
          <a:p>
            <a:r>
              <a:rPr lang="de-DE" noProof="0"/>
              <a:t>Enter Title – </a:t>
            </a:r>
            <a:r>
              <a:rPr lang="de-DE" noProof="0" err="1"/>
              <a:t>maximum</a:t>
            </a:r>
            <a:r>
              <a:rPr lang="de-DE" noProof="0"/>
              <a:t> </a:t>
            </a:r>
            <a:r>
              <a:rPr lang="de-DE" noProof="0" err="1"/>
              <a:t>two</a:t>
            </a:r>
            <a:r>
              <a:rPr lang="de-DE" noProof="0"/>
              <a:t> </a:t>
            </a:r>
            <a:r>
              <a:rPr lang="de-DE" noProof="0" err="1"/>
              <a:t>lines</a:t>
            </a:r>
            <a:r>
              <a:rPr lang="de-DE" noProof="0"/>
              <a:t> </a:t>
            </a:r>
            <a:r>
              <a:rPr lang="de-DE" noProof="0" err="1"/>
              <a:t>can</a:t>
            </a:r>
            <a:r>
              <a:rPr lang="de-DE" noProof="0"/>
              <a:t> </a:t>
            </a:r>
            <a:r>
              <a:rPr lang="de-DE" noProof="0" err="1"/>
              <a:t>be</a:t>
            </a:r>
            <a:r>
              <a:rPr lang="de-DE" noProof="0"/>
              <a:t> </a:t>
            </a:r>
            <a:r>
              <a:rPr lang="de-DE" noProof="0" err="1"/>
              <a:t>used</a:t>
            </a:r>
            <a:endParaRPr lang="de-DE"/>
          </a:p>
        </p:txBody>
      </p:sp>
      <p:sp>
        <p:nvSpPr>
          <p:cNvPr id="2" name="Datumsplatzhalter 1">
            <a:extLst>
              <a:ext uri="{FF2B5EF4-FFF2-40B4-BE49-F238E27FC236}">
                <a16:creationId xmlns:a16="http://schemas.microsoft.com/office/drawing/2014/main" id="{9D94D7FE-797B-FD47-9BBD-D189DF6D8AA3}"/>
              </a:ext>
            </a:extLst>
          </p:cNvPr>
          <p:cNvSpPr>
            <a:spLocks noGrp="1"/>
          </p:cNvSpPr>
          <p:nvPr>
            <p:ph type="dt" sz="half" idx="10"/>
          </p:nvPr>
        </p:nvSpPr>
        <p:spPr/>
        <p:txBody>
          <a:bodyPr/>
          <a:lstStyle/>
          <a:p>
            <a:endParaRPr lang="de-DE"/>
          </a:p>
        </p:txBody>
      </p:sp>
      <p:sp>
        <p:nvSpPr>
          <p:cNvPr id="10" name="Foliennummernplatzhalter 9">
            <a:extLst>
              <a:ext uri="{FF2B5EF4-FFF2-40B4-BE49-F238E27FC236}">
                <a16:creationId xmlns:a16="http://schemas.microsoft.com/office/drawing/2014/main" id="{58DE0FA6-CB13-A943-8E3C-578E5D158DA3}"/>
              </a:ext>
            </a:extLst>
          </p:cNvPr>
          <p:cNvSpPr>
            <a:spLocks noGrp="1"/>
          </p:cNvSpPr>
          <p:nvPr>
            <p:ph type="sldNum" sz="quarter" idx="11"/>
          </p:nvPr>
        </p:nvSpPr>
        <p:spPr/>
        <p:txBody>
          <a:bodyPr/>
          <a:lstStyle/>
          <a:p>
            <a:fld id="{1E928702-E6D8-4EF7-962A-0E8884D96A73}" type="slidenum">
              <a:rPr lang="de-DE" smtClean="0"/>
              <a:pPr/>
              <a:t>‹N°›</a:t>
            </a:fld>
            <a:endParaRPr lang="de-DE"/>
          </a:p>
        </p:txBody>
      </p:sp>
    </p:spTree>
    <p:extLst>
      <p:ext uri="{BB962C8B-B14F-4D97-AF65-F5344CB8AC3E}">
        <p14:creationId xmlns:p14="http://schemas.microsoft.com/office/powerpoint/2010/main" val="4144818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lide_Black">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3512F75-B7CE-9341-B6FD-8E64DE6E3C77}"/>
              </a:ext>
            </a:extLst>
          </p:cNvPr>
          <p:cNvSpPr>
            <a:spLocks noGrp="1"/>
          </p:cNvSpPr>
          <p:nvPr>
            <p:ph type="ctrTitle"/>
          </p:nvPr>
        </p:nvSpPr>
        <p:spPr>
          <a:xfrm>
            <a:off x="550860" y="880587"/>
            <a:ext cx="11090275" cy="2548413"/>
          </a:xfrm>
          <a:prstGeom prst="rect">
            <a:avLst/>
          </a:prstGeom>
        </p:spPr>
        <p:txBody>
          <a:bodyPr tIns="0" bIns="0" anchor="b">
            <a:noAutofit/>
          </a:bodyPr>
          <a:lstStyle>
            <a:lvl1pPr algn="l">
              <a:defRPr sz="5400">
                <a:solidFill>
                  <a:schemeClr val="tx1"/>
                </a:solidFill>
              </a:defRPr>
            </a:lvl1pPr>
          </a:lstStyle>
          <a:p>
            <a:r>
              <a:rPr lang="de-DE"/>
              <a:t>Mastertitelformat bearbeiten</a:t>
            </a:r>
          </a:p>
        </p:txBody>
      </p:sp>
      <p:sp>
        <p:nvSpPr>
          <p:cNvPr id="5" name="Untertitel 2">
            <a:extLst>
              <a:ext uri="{FF2B5EF4-FFF2-40B4-BE49-F238E27FC236}">
                <a16:creationId xmlns:a16="http://schemas.microsoft.com/office/drawing/2014/main" id="{D4164028-E4B5-DE45-8E8E-A8FA872AD3E9}"/>
              </a:ext>
            </a:extLst>
          </p:cNvPr>
          <p:cNvSpPr>
            <a:spLocks noGrp="1"/>
          </p:cNvSpPr>
          <p:nvPr>
            <p:ph type="subTitle" idx="1"/>
          </p:nvPr>
        </p:nvSpPr>
        <p:spPr>
          <a:xfrm>
            <a:off x="550861" y="3883616"/>
            <a:ext cx="11090275" cy="1655762"/>
          </a:xfrm>
          <a:prstGeom prst="rect">
            <a:avLst/>
          </a:prstGeom>
        </p:spPr>
        <p:txBody>
          <a:bodyPr tIns="0" bIns="0">
            <a:no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BE03BE6-99E0-F847-98E5-2D4C779C0AD2}"/>
              </a:ext>
            </a:extLst>
          </p:cNvPr>
          <p:cNvPicPr>
            <a:picLocks noChangeAspect="1"/>
          </p:cNvPicPr>
          <p:nvPr userDrawn="1"/>
        </p:nvPicPr>
        <p:blipFill>
          <a:blip r:embed="rId2"/>
          <a:srcRect/>
          <a:stretch/>
        </p:blipFill>
        <p:spPr>
          <a:xfrm>
            <a:off x="10466396" y="353980"/>
            <a:ext cx="1174738" cy="526607"/>
          </a:xfrm>
          <a:prstGeom prst="rect">
            <a:avLst/>
          </a:prstGeom>
        </p:spPr>
      </p:pic>
    </p:spTree>
    <p:extLst>
      <p:ext uri="{BB962C8B-B14F-4D97-AF65-F5344CB8AC3E}">
        <p14:creationId xmlns:p14="http://schemas.microsoft.com/office/powerpoint/2010/main" val="3951282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D72DD59-61C5-2D49-BD65-FF4E3725B062}"/>
              </a:ext>
            </a:extLst>
          </p:cNvPr>
          <p:cNvPicPr>
            <a:picLocks noChangeAspect="1"/>
          </p:cNvPicPr>
          <p:nvPr userDrawn="1"/>
        </p:nvPicPr>
        <p:blipFill>
          <a:blip r:embed="rId2"/>
          <a:srcRect/>
          <a:stretch/>
        </p:blipFill>
        <p:spPr>
          <a:xfrm>
            <a:off x="10466396" y="353980"/>
            <a:ext cx="1174738" cy="526607"/>
          </a:xfrm>
          <a:prstGeom prst="rect">
            <a:avLst/>
          </a:prstGeom>
        </p:spPr>
      </p:pic>
      <p:sp>
        <p:nvSpPr>
          <p:cNvPr id="5" name="Titelplatzhalter 1">
            <a:extLst>
              <a:ext uri="{FF2B5EF4-FFF2-40B4-BE49-F238E27FC236}">
                <a16:creationId xmlns:a16="http://schemas.microsoft.com/office/drawing/2014/main" id="{088AEBFC-E17E-204A-A728-735698AE8337}"/>
              </a:ext>
            </a:extLst>
          </p:cNvPr>
          <p:cNvSpPr>
            <a:spLocks noGrp="1"/>
          </p:cNvSpPr>
          <p:nvPr>
            <p:ph type="title"/>
          </p:nvPr>
        </p:nvSpPr>
        <p:spPr>
          <a:xfrm>
            <a:off x="550864" y="365126"/>
            <a:ext cx="9934448" cy="952046"/>
          </a:xfrm>
          <a:prstGeom prst="rect">
            <a:avLst/>
          </a:prstGeom>
        </p:spPr>
        <p:txBody>
          <a:bodyPr vert="horz" lIns="0" tIns="45720" rIns="0" bIns="45720" rtlCol="0" anchor="ctr">
            <a:noAutofit/>
          </a:bodyPr>
          <a:lstStyle/>
          <a:p>
            <a:r>
              <a:rPr lang="de-DE"/>
              <a:t>Mastertitelformat bearbeiten</a:t>
            </a:r>
          </a:p>
        </p:txBody>
      </p:sp>
      <p:sp>
        <p:nvSpPr>
          <p:cNvPr id="6" name="Textplatzhalter 2">
            <a:extLst>
              <a:ext uri="{FF2B5EF4-FFF2-40B4-BE49-F238E27FC236}">
                <a16:creationId xmlns:a16="http://schemas.microsoft.com/office/drawing/2014/main" id="{87387BDA-330D-0C44-8324-A9114587D84A}"/>
              </a:ext>
            </a:extLst>
          </p:cNvPr>
          <p:cNvSpPr>
            <a:spLocks noGrp="1"/>
          </p:cNvSpPr>
          <p:nvPr>
            <p:ph idx="13"/>
          </p:nvPr>
        </p:nvSpPr>
        <p:spPr>
          <a:xfrm>
            <a:off x="550862" y="1993900"/>
            <a:ext cx="11090275"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4">
            <a:extLst>
              <a:ext uri="{FF2B5EF4-FFF2-40B4-BE49-F238E27FC236}">
                <a16:creationId xmlns:a16="http://schemas.microsoft.com/office/drawing/2014/main" id="{EE91A487-04B1-054A-A6C3-EAFBD850E246}"/>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tx1"/>
                </a:solidFill>
                <a:latin typeface="Avenir Next LT Pro" panose="020B0504020202020204" pitchFamily="34" charset="77"/>
              </a:defRPr>
            </a:lvl1pPr>
          </a:lstStyle>
          <a:p>
            <a:fld id="{6B1CA4E2-28C0-9940-8B3E-A7FDC2BA0385}" type="datetime1">
              <a:rPr lang="de-CH" smtClean="0"/>
              <a:t>26.02.2026</a:t>
            </a:fld>
            <a:endParaRPr lang="de-DE"/>
          </a:p>
        </p:txBody>
      </p:sp>
      <p:sp>
        <p:nvSpPr>
          <p:cNvPr id="8" name="Foliennummernplatzhalter 6">
            <a:extLst>
              <a:ext uri="{FF2B5EF4-FFF2-40B4-BE49-F238E27FC236}">
                <a16:creationId xmlns:a16="http://schemas.microsoft.com/office/drawing/2014/main" id="{0611BE67-D7F2-4F43-9F78-C0A329FB853D}"/>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tx1"/>
                </a:solidFill>
                <a:latin typeface="Avenir Next LT Pro" panose="020B0504020202020204" pitchFamily="34" charset="77"/>
              </a:defRPr>
            </a:lvl1pPr>
          </a:lstStyle>
          <a:p>
            <a:fld id="{5B1ACE15-3981-4541-9B09-AE3646C35EAC}" type="slidenum">
              <a:rPr lang="de-DE" smtClean="0"/>
              <a:pPr/>
              <a:t>‹N°›</a:t>
            </a:fld>
            <a:endParaRPr lang="de-DE"/>
          </a:p>
        </p:txBody>
      </p:sp>
    </p:spTree>
    <p:extLst>
      <p:ext uri="{BB962C8B-B14F-4D97-AF65-F5344CB8AC3E}">
        <p14:creationId xmlns:p14="http://schemas.microsoft.com/office/powerpoint/2010/main" val="2025877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7C95B88-7596-AC47-A78A-34E0140D5D1C}"/>
              </a:ext>
            </a:extLst>
          </p:cNvPr>
          <p:cNvPicPr>
            <a:picLocks noChangeAspect="1"/>
          </p:cNvPicPr>
          <p:nvPr userDrawn="1"/>
        </p:nvPicPr>
        <p:blipFill>
          <a:blip r:embed="rId2"/>
          <a:srcRect/>
          <a:stretch/>
        </p:blipFill>
        <p:spPr>
          <a:xfrm>
            <a:off x="10466396" y="353980"/>
            <a:ext cx="1174738" cy="526607"/>
          </a:xfrm>
          <a:prstGeom prst="rect">
            <a:avLst/>
          </a:prstGeom>
        </p:spPr>
      </p:pic>
      <p:sp>
        <p:nvSpPr>
          <p:cNvPr id="6" name="Titelplatzhalter 1">
            <a:extLst>
              <a:ext uri="{FF2B5EF4-FFF2-40B4-BE49-F238E27FC236}">
                <a16:creationId xmlns:a16="http://schemas.microsoft.com/office/drawing/2014/main" id="{AE21F456-3EBE-7740-9009-69703D100CC1}"/>
              </a:ext>
            </a:extLst>
          </p:cNvPr>
          <p:cNvSpPr>
            <a:spLocks noGrp="1"/>
          </p:cNvSpPr>
          <p:nvPr>
            <p:ph type="title"/>
          </p:nvPr>
        </p:nvSpPr>
        <p:spPr>
          <a:xfrm>
            <a:off x="550864" y="365126"/>
            <a:ext cx="9934448" cy="952046"/>
          </a:xfrm>
          <a:prstGeom prst="rect">
            <a:avLst/>
          </a:prstGeom>
        </p:spPr>
        <p:txBody>
          <a:bodyPr vert="horz" lIns="0" tIns="0" rIns="0" bIns="0" rtlCol="0" anchor="ctr">
            <a:noAutofit/>
          </a:bodyPr>
          <a:lstStyle/>
          <a:p>
            <a:r>
              <a:rPr lang="de-DE"/>
              <a:t>Mastertitelformat bearbeiten</a:t>
            </a:r>
          </a:p>
        </p:txBody>
      </p:sp>
      <p:sp>
        <p:nvSpPr>
          <p:cNvPr id="7" name="Textplatzhalter 2">
            <a:extLst>
              <a:ext uri="{FF2B5EF4-FFF2-40B4-BE49-F238E27FC236}">
                <a16:creationId xmlns:a16="http://schemas.microsoft.com/office/drawing/2014/main" id="{1934921F-E86E-2D40-B655-964A84F02A96}"/>
              </a:ext>
            </a:extLst>
          </p:cNvPr>
          <p:cNvSpPr>
            <a:spLocks noGrp="1"/>
          </p:cNvSpPr>
          <p:nvPr>
            <p:ph idx="1"/>
          </p:nvPr>
        </p:nvSpPr>
        <p:spPr>
          <a:xfrm>
            <a:off x="550863" y="1993900"/>
            <a:ext cx="5327424"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2">
            <a:extLst>
              <a:ext uri="{FF2B5EF4-FFF2-40B4-BE49-F238E27FC236}">
                <a16:creationId xmlns:a16="http://schemas.microsoft.com/office/drawing/2014/main" id="{CC2A900F-90B3-4F47-B2DE-C903E61DCA61}"/>
              </a:ext>
            </a:extLst>
          </p:cNvPr>
          <p:cNvSpPr>
            <a:spLocks noGrp="1"/>
          </p:cNvSpPr>
          <p:nvPr>
            <p:ph idx="13"/>
          </p:nvPr>
        </p:nvSpPr>
        <p:spPr>
          <a:xfrm>
            <a:off x="6309887" y="2003136"/>
            <a:ext cx="5327424"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Datumsplatzhalter 4">
            <a:extLst>
              <a:ext uri="{FF2B5EF4-FFF2-40B4-BE49-F238E27FC236}">
                <a16:creationId xmlns:a16="http://schemas.microsoft.com/office/drawing/2014/main" id="{8FD9044C-3F29-B645-961E-DEE1DCD9B95E}"/>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tx1"/>
                </a:solidFill>
                <a:latin typeface="Avenir Next LT Pro" panose="020B0504020202020204" pitchFamily="34" charset="77"/>
              </a:defRPr>
            </a:lvl1pPr>
          </a:lstStyle>
          <a:p>
            <a:fld id="{5E3AF171-F034-9A47-950E-368F1F6C63EB}" type="datetime1">
              <a:rPr lang="de-CH" smtClean="0"/>
              <a:t>26.02.2026</a:t>
            </a:fld>
            <a:endParaRPr lang="de-DE"/>
          </a:p>
        </p:txBody>
      </p:sp>
      <p:sp>
        <p:nvSpPr>
          <p:cNvPr id="10" name="Foliennummernplatzhalter 6">
            <a:extLst>
              <a:ext uri="{FF2B5EF4-FFF2-40B4-BE49-F238E27FC236}">
                <a16:creationId xmlns:a16="http://schemas.microsoft.com/office/drawing/2014/main" id="{0AFD9947-3532-E849-A56A-4B85BD6A3E68}"/>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tx1"/>
                </a:solidFill>
                <a:latin typeface="Avenir Next LT Pro" panose="020B0504020202020204" pitchFamily="34" charset="77"/>
              </a:defRPr>
            </a:lvl1pPr>
          </a:lstStyle>
          <a:p>
            <a:fld id="{5B1ACE15-3981-4541-9B09-AE3646C35EAC}" type="slidenum">
              <a:rPr lang="de-DE" smtClean="0"/>
              <a:pPr/>
              <a:t>‹N°›</a:t>
            </a:fld>
            <a:endParaRPr lang="de-DE"/>
          </a:p>
        </p:txBody>
      </p:sp>
    </p:spTree>
    <p:extLst>
      <p:ext uri="{BB962C8B-B14F-4D97-AF65-F5344CB8AC3E}">
        <p14:creationId xmlns:p14="http://schemas.microsoft.com/office/powerpoint/2010/main" val="127104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53972A9-A71F-2948-B058-72DFB2284B4D}"/>
              </a:ext>
            </a:extLst>
          </p:cNvPr>
          <p:cNvPicPr>
            <a:picLocks noChangeAspect="1"/>
          </p:cNvPicPr>
          <p:nvPr userDrawn="1"/>
        </p:nvPicPr>
        <p:blipFill>
          <a:blip r:embed="rId2"/>
          <a:srcRect/>
          <a:stretch/>
        </p:blipFill>
        <p:spPr>
          <a:xfrm>
            <a:off x="10466396" y="353980"/>
            <a:ext cx="1174738" cy="526607"/>
          </a:xfrm>
          <a:prstGeom prst="rect">
            <a:avLst/>
          </a:prstGeom>
        </p:spPr>
      </p:pic>
      <p:sp>
        <p:nvSpPr>
          <p:cNvPr id="8" name="Titelplatzhalter 1">
            <a:extLst>
              <a:ext uri="{FF2B5EF4-FFF2-40B4-BE49-F238E27FC236}">
                <a16:creationId xmlns:a16="http://schemas.microsoft.com/office/drawing/2014/main" id="{46FCFE93-59BC-264A-A7C6-27887C88988D}"/>
              </a:ext>
            </a:extLst>
          </p:cNvPr>
          <p:cNvSpPr>
            <a:spLocks noGrp="1"/>
          </p:cNvSpPr>
          <p:nvPr>
            <p:ph type="title"/>
          </p:nvPr>
        </p:nvSpPr>
        <p:spPr>
          <a:xfrm>
            <a:off x="550864" y="365126"/>
            <a:ext cx="9934448" cy="952046"/>
          </a:xfrm>
          <a:prstGeom prst="rect">
            <a:avLst/>
          </a:prstGeom>
        </p:spPr>
        <p:txBody>
          <a:bodyPr vert="horz" lIns="0" tIns="0" rIns="0" bIns="0" rtlCol="0" anchor="ctr">
            <a:noAutofit/>
          </a:bodyPr>
          <a:lstStyle/>
          <a:p>
            <a:r>
              <a:rPr lang="de-DE"/>
              <a:t>Mastertitelformat bearbeiten</a:t>
            </a:r>
          </a:p>
        </p:txBody>
      </p:sp>
      <p:sp>
        <p:nvSpPr>
          <p:cNvPr id="9" name="Textplatzhalter 2">
            <a:extLst>
              <a:ext uri="{FF2B5EF4-FFF2-40B4-BE49-F238E27FC236}">
                <a16:creationId xmlns:a16="http://schemas.microsoft.com/office/drawing/2014/main" id="{7F8572A3-D9F5-8E47-ABC4-14D5BDAE351D}"/>
              </a:ext>
            </a:extLst>
          </p:cNvPr>
          <p:cNvSpPr>
            <a:spLocks noGrp="1"/>
          </p:cNvSpPr>
          <p:nvPr>
            <p:ph idx="1"/>
          </p:nvPr>
        </p:nvSpPr>
        <p:spPr>
          <a:xfrm>
            <a:off x="550863" y="1993900"/>
            <a:ext cx="343330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0" name="Textplatzhalter 2">
            <a:extLst>
              <a:ext uri="{FF2B5EF4-FFF2-40B4-BE49-F238E27FC236}">
                <a16:creationId xmlns:a16="http://schemas.microsoft.com/office/drawing/2014/main" id="{8D96F534-FFC7-344B-98DA-C0BAD301E657}"/>
              </a:ext>
            </a:extLst>
          </p:cNvPr>
          <p:cNvSpPr>
            <a:spLocks noGrp="1"/>
          </p:cNvSpPr>
          <p:nvPr>
            <p:ph idx="13"/>
          </p:nvPr>
        </p:nvSpPr>
        <p:spPr>
          <a:xfrm>
            <a:off x="4379346" y="1993900"/>
            <a:ext cx="343330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Textplatzhalter 2">
            <a:extLst>
              <a:ext uri="{FF2B5EF4-FFF2-40B4-BE49-F238E27FC236}">
                <a16:creationId xmlns:a16="http://schemas.microsoft.com/office/drawing/2014/main" id="{93B3CB65-929E-9941-BB5A-6703AD9F34C9}"/>
              </a:ext>
            </a:extLst>
          </p:cNvPr>
          <p:cNvSpPr>
            <a:spLocks noGrp="1"/>
          </p:cNvSpPr>
          <p:nvPr>
            <p:ph idx="14"/>
          </p:nvPr>
        </p:nvSpPr>
        <p:spPr>
          <a:xfrm>
            <a:off x="8207829" y="1993900"/>
            <a:ext cx="343330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2" name="Datumsplatzhalter 4">
            <a:extLst>
              <a:ext uri="{FF2B5EF4-FFF2-40B4-BE49-F238E27FC236}">
                <a16:creationId xmlns:a16="http://schemas.microsoft.com/office/drawing/2014/main" id="{6799229C-CC59-FA4D-A1B3-CCD10C255EE4}"/>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tx1"/>
                </a:solidFill>
                <a:latin typeface="Avenir Next LT Pro" panose="020B0504020202020204" pitchFamily="34" charset="77"/>
              </a:defRPr>
            </a:lvl1pPr>
          </a:lstStyle>
          <a:p>
            <a:fld id="{FED67C9C-CF35-5445-95D8-3F5D19FB6CD8}" type="datetime1">
              <a:rPr lang="de-CH" smtClean="0"/>
              <a:t>26.02.2026</a:t>
            </a:fld>
            <a:endParaRPr lang="de-DE"/>
          </a:p>
        </p:txBody>
      </p:sp>
      <p:sp>
        <p:nvSpPr>
          <p:cNvPr id="13" name="Foliennummernplatzhalter 6">
            <a:extLst>
              <a:ext uri="{FF2B5EF4-FFF2-40B4-BE49-F238E27FC236}">
                <a16:creationId xmlns:a16="http://schemas.microsoft.com/office/drawing/2014/main" id="{994C914B-E619-5D41-928D-757C2AAD5717}"/>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tx1"/>
                </a:solidFill>
                <a:latin typeface="Avenir Next LT Pro" panose="020B0504020202020204" pitchFamily="34" charset="77"/>
              </a:defRPr>
            </a:lvl1pPr>
          </a:lstStyle>
          <a:p>
            <a:fld id="{5B1ACE15-3981-4541-9B09-AE3646C35EAC}" type="slidenum">
              <a:rPr lang="de-DE" smtClean="0"/>
              <a:pPr/>
              <a:t>‹N°›</a:t>
            </a:fld>
            <a:endParaRPr lang="de-DE"/>
          </a:p>
        </p:txBody>
      </p:sp>
    </p:spTree>
    <p:extLst>
      <p:ext uri="{BB962C8B-B14F-4D97-AF65-F5344CB8AC3E}">
        <p14:creationId xmlns:p14="http://schemas.microsoft.com/office/powerpoint/2010/main" val="3703753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A0A674E-8C20-BE45-83B1-8EDB983F5778}"/>
              </a:ext>
            </a:extLst>
          </p:cNvPr>
          <p:cNvPicPr>
            <a:picLocks noChangeAspect="1"/>
          </p:cNvPicPr>
          <p:nvPr userDrawn="1"/>
        </p:nvPicPr>
        <p:blipFill>
          <a:blip r:embed="rId2"/>
          <a:srcRect/>
          <a:stretch/>
        </p:blipFill>
        <p:spPr>
          <a:xfrm>
            <a:off x="10466396" y="353980"/>
            <a:ext cx="1174738" cy="526607"/>
          </a:xfrm>
          <a:prstGeom prst="rect">
            <a:avLst/>
          </a:prstGeom>
        </p:spPr>
      </p:pic>
      <p:sp>
        <p:nvSpPr>
          <p:cNvPr id="4" name="Titelplatzhalter 1">
            <a:extLst>
              <a:ext uri="{FF2B5EF4-FFF2-40B4-BE49-F238E27FC236}">
                <a16:creationId xmlns:a16="http://schemas.microsoft.com/office/drawing/2014/main" id="{05FE7AD8-17D0-1742-AEA7-E911E38BC3DD}"/>
              </a:ext>
            </a:extLst>
          </p:cNvPr>
          <p:cNvSpPr>
            <a:spLocks noGrp="1"/>
          </p:cNvSpPr>
          <p:nvPr>
            <p:ph type="title"/>
          </p:nvPr>
        </p:nvSpPr>
        <p:spPr>
          <a:xfrm>
            <a:off x="550864" y="365126"/>
            <a:ext cx="9934448" cy="952046"/>
          </a:xfrm>
          <a:prstGeom prst="rect">
            <a:avLst/>
          </a:prstGeom>
        </p:spPr>
        <p:txBody>
          <a:bodyPr vert="horz" lIns="0" tIns="0" rIns="0" bIns="0" rtlCol="0" anchor="ctr">
            <a:noAutofit/>
          </a:bodyPr>
          <a:lstStyle/>
          <a:p>
            <a:r>
              <a:rPr lang="de-DE"/>
              <a:t>Mastertitelformat bearbeiten</a:t>
            </a:r>
          </a:p>
        </p:txBody>
      </p:sp>
      <p:sp>
        <p:nvSpPr>
          <p:cNvPr id="5" name="Textplatzhalter 2">
            <a:extLst>
              <a:ext uri="{FF2B5EF4-FFF2-40B4-BE49-F238E27FC236}">
                <a16:creationId xmlns:a16="http://schemas.microsoft.com/office/drawing/2014/main" id="{A6FB33D8-8636-0140-A59F-453C70E90D06}"/>
              </a:ext>
            </a:extLst>
          </p:cNvPr>
          <p:cNvSpPr>
            <a:spLocks noGrp="1"/>
          </p:cNvSpPr>
          <p:nvPr>
            <p:ph idx="1"/>
          </p:nvPr>
        </p:nvSpPr>
        <p:spPr>
          <a:xfrm>
            <a:off x="550863"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6" name="Textplatzhalter 2">
            <a:extLst>
              <a:ext uri="{FF2B5EF4-FFF2-40B4-BE49-F238E27FC236}">
                <a16:creationId xmlns:a16="http://schemas.microsoft.com/office/drawing/2014/main" id="{5C93D6E5-A201-0A41-AA60-46B007B20C44}"/>
              </a:ext>
            </a:extLst>
          </p:cNvPr>
          <p:cNvSpPr>
            <a:spLocks noGrp="1"/>
          </p:cNvSpPr>
          <p:nvPr>
            <p:ph idx="13"/>
          </p:nvPr>
        </p:nvSpPr>
        <p:spPr>
          <a:xfrm>
            <a:off x="3413805"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7" name="Textplatzhalter 2">
            <a:extLst>
              <a:ext uri="{FF2B5EF4-FFF2-40B4-BE49-F238E27FC236}">
                <a16:creationId xmlns:a16="http://schemas.microsoft.com/office/drawing/2014/main" id="{A07C5407-C383-F948-82D6-E0BC22BDB575}"/>
              </a:ext>
            </a:extLst>
          </p:cNvPr>
          <p:cNvSpPr>
            <a:spLocks noGrp="1"/>
          </p:cNvSpPr>
          <p:nvPr>
            <p:ph idx="14"/>
          </p:nvPr>
        </p:nvSpPr>
        <p:spPr>
          <a:xfrm>
            <a:off x="6276747"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8" name="Textplatzhalter 2">
            <a:extLst>
              <a:ext uri="{FF2B5EF4-FFF2-40B4-BE49-F238E27FC236}">
                <a16:creationId xmlns:a16="http://schemas.microsoft.com/office/drawing/2014/main" id="{DCB513CB-8F14-E94E-A6ED-81649F2A338C}"/>
              </a:ext>
            </a:extLst>
          </p:cNvPr>
          <p:cNvSpPr>
            <a:spLocks noGrp="1"/>
          </p:cNvSpPr>
          <p:nvPr>
            <p:ph idx="15"/>
          </p:nvPr>
        </p:nvSpPr>
        <p:spPr>
          <a:xfrm>
            <a:off x="9139689"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9" name="Datumsplatzhalter 4">
            <a:extLst>
              <a:ext uri="{FF2B5EF4-FFF2-40B4-BE49-F238E27FC236}">
                <a16:creationId xmlns:a16="http://schemas.microsoft.com/office/drawing/2014/main" id="{64ED9704-A694-D543-A507-E153C2BE80CA}"/>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tx1"/>
                </a:solidFill>
                <a:latin typeface="Avenir Next LT Pro" panose="020B0504020202020204" pitchFamily="34" charset="77"/>
              </a:defRPr>
            </a:lvl1pPr>
          </a:lstStyle>
          <a:p>
            <a:fld id="{9C40279E-B876-FF4F-B8E7-5C2766F2C4D5}" type="datetime1">
              <a:rPr lang="de-CH" smtClean="0"/>
              <a:t>26.02.2026</a:t>
            </a:fld>
            <a:endParaRPr lang="de-DE"/>
          </a:p>
        </p:txBody>
      </p:sp>
      <p:sp>
        <p:nvSpPr>
          <p:cNvPr id="10" name="Foliennummernplatzhalter 6">
            <a:extLst>
              <a:ext uri="{FF2B5EF4-FFF2-40B4-BE49-F238E27FC236}">
                <a16:creationId xmlns:a16="http://schemas.microsoft.com/office/drawing/2014/main" id="{86072CFD-0745-EC4F-A341-702B8B199FBB}"/>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tx1"/>
                </a:solidFill>
                <a:latin typeface="Avenir Next LT Pro" panose="020B0504020202020204" pitchFamily="34" charset="77"/>
              </a:defRPr>
            </a:lvl1pPr>
          </a:lstStyle>
          <a:p>
            <a:fld id="{5B1ACE15-3981-4541-9B09-AE3646C35EAC}" type="slidenum">
              <a:rPr lang="de-DE" smtClean="0"/>
              <a:pPr/>
              <a:t>‹N°›</a:t>
            </a:fld>
            <a:endParaRPr lang="de-DE"/>
          </a:p>
        </p:txBody>
      </p:sp>
    </p:spTree>
    <p:extLst>
      <p:ext uri="{BB962C8B-B14F-4D97-AF65-F5344CB8AC3E}">
        <p14:creationId xmlns:p14="http://schemas.microsoft.com/office/powerpoint/2010/main" val="228804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_Slide_White_Ic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534D06-5632-9000-C5D0-470FBCE08A9C}"/>
              </a:ext>
            </a:extLst>
          </p:cNvPr>
          <p:cNvSpPr>
            <a:spLocks noGrp="1"/>
          </p:cNvSpPr>
          <p:nvPr>
            <p:ph type="ctrTitle"/>
          </p:nvPr>
        </p:nvSpPr>
        <p:spPr>
          <a:xfrm>
            <a:off x="550861" y="880587"/>
            <a:ext cx="6276660" cy="2548413"/>
          </a:xfrm>
          <a:prstGeom prst="rect">
            <a:avLst/>
          </a:prstGeom>
        </p:spPr>
        <p:txBody>
          <a:bodyPr tIns="0" bIns="0" anchor="b">
            <a:noAutofit/>
          </a:bodyPr>
          <a:lstStyle>
            <a:lvl1pPr algn="l">
              <a:defRPr sz="5400">
                <a:solidFill>
                  <a:schemeClr val="tx1"/>
                </a:solidFill>
              </a:defRPr>
            </a:lvl1pPr>
          </a:lstStyle>
          <a:p>
            <a:r>
              <a:rPr lang="de-DE"/>
              <a:t>Mastertitelformat bearbeiten</a:t>
            </a:r>
          </a:p>
        </p:txBody>
      </p:sp>
      <p:sp>
        <p:nvSpPr>
          <p:cNvPr id="3" name="Untertitel 2">
            <a:extLst>
              <a:ext uri="{FF2B5EF4-FFF2-40B4-BE49-F238E27FC236}">
                <a16:creationId xmlns:a16="http://schemas.microsoft.com/office/drawing/2014/main" id="{16BC583A-E590-DBA5-C3A8-E176C72F2FC7}"/>
              </a:ext>
            </a:extLst>
          </p:cNvPr>
          <p:cNvSpPr>
            <a:spLocks noGrp="1"/>
          </p:cNvSpPr>
          <p:nvPr>
            <p:ph type="subTitle" idx="1"/>
          </p:nvPr>
        </p:nvSpPr>
        <p:spPr>
          <a:xfrm>
            <a:off x="550862" y="3883616"/>
            <a:ext cx="6233986" cy="1655762"/>
          </a:xfrm>
        </p:spPr>
        <p:txBody>
          <a:bodyPr tIns="0" bIns="0">
            <a:no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5" descr="Ein Bild, das Farbigkeit, Quadrat, Rechteck, Screenshot enthält.&#10;&#10;Automatisch generierte Beschreibung">
            <a:extLst>
              <a:ext uri="{FF2B5EF4-FFF2-40B4-BE49-F238E27FC236}">
                <a16:creationId xmlns:a16="http://schemas.microsoft.com/office/drawing/2014/main" id="{B7F7BB61-5069-D24A-AF8C-D16EAE1A6C38}"/>
              </a:ext>
            </a:extLst>
          </p:cNvPr>
          <p:cNvPicPr>
            <a:picLocks noChangeAspect="1"/>
          </p:cNvPicPr>
          <p:nvPr userDrawn="1"/>
        </p:nvPicPr>
        <p:blipFill>
          <a:blip r:embed="rId2"/>
          <a:stretch>
            <a:fillRect/>
          </a:stretch>
        </p:blipFill>
        <p:spPr>
          <a:xfrm rot="16200000">
            <a:off x="7056300" y="1722299"/>
            <a:ext cx="6869833" cy="3401568"/>
          </a:xfrm>
          <a:prstGeom prst="rect">
            <a:avLst/>
          </a:prstGeom>
        </p:spPr>
      </p:pic>
    </p:spTree>
    <p:extLst>
      <p:ext uri="{BB962C8B-B14F-4D97-AF65-F5344CB8AC3E}">
        <p14:creationId xmlns:p14="http://schemas.microsoft.com/office/powerpoint/2010/main" val="2462939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4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_Slide_White Icon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534D06-5632-9000-C5D0-470FBCE08A9C}"/>
              </a:ext>
            </a:extLst>
          </p:cNvPr>
          <p:cNvSpPr>
            <a:spLocks noGrp="1"/>
          </p:cNvSpPr>
          <p:nvPr>
            <p:ph type="ctrTitle"/>
          </p:nvPr>
        </p:nvSpPr>
        <p:spPr>
          <a:xfrm>
            <a:off x="550861" y="880587"/>
            <a:ext cx="6276660" cy="2548413"/>
          </a:xfrm>
          <a:prstGeom prst="rect">
            <a:avLst/>
          </a:prstGeom>
        </p:spPr>
        <p:txBody>
          <a:bodyPr tIns="0" bIns="0" anchor="b">
            <a:noAutofit/>
          </a:bodyPr>
          <a:lstStyle>
            <a:lvl1pPr algn="l">
              <a:defRPr sz="5400">
                <a:solidFill>
                  <a:schemeClr val="tx1"/>
                </a:solidFill>
              </a:defRPr>
            </a:lvl1pPr>
          </a:lstStyle>
          <a:p>
            <a:r>
              <a:rPr lang="de-DE"/>
              <a:t>Mastertitelformat bearbeiten</a:t>
            </a:r>
          </a:p>
        </p:txBody>
      </p:sp>
      <p:sp>
        <p:nvSpPr>
          <p:cNvPr id="3" name="Untertitel 2">
            <a:extLst>
              <a:ext uri="{FF2B5EF4-FFF2-40B4-BE49-F238E27FC236}">
                <a16:creationId xmlns:a16="http://schemas.microsoft.com/office/drawing/2014/main" id="{16BC583A-E590-DBA5-C3A8-E176C72F2FC7}"/>
              </a:ext>
            </a:extLst>
          </p:cNvPr>
          <p:cNvSpPr>
            <a:spLocks noGrp="1"/>
          </p:cNvSpPr>
          <p:nvPr>
            <p:ph type="subTitle" idx="1"/>
          </p:nvPr>
        </p:nvSpPr>
        <p:spPr>
          <a:xfrm>
            <a:off x="550862" y="3883616"/>
            <a:ext cx="6262199" cy="1655762"/>
          </a:xfrm>
        </p:spPr>
        <p:txBody>
          <a:bodyPr tIns="0" bIns="0">
            <a:no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5" descr="Ein Bild, das Farbigkeit, Quadrat, Rechteck, Screenshot enthält.&#10;&#10;Automatisch generierte Beschreibung">
            <a:extLst>
              <a:ext uri="{FF2B5EF4-FFF2-40B4-BE49-F238E27FC236}">
                <a16:creationId xmlns:a16="http://schemas.microsoft.com/office/drawing/2014/main" id="{B7F7BB61-5069-D24A-AF8C-D16EAE1A6C38}"/>
              </a:ext>
            </a:extLst>
          </p:cNvPr>
          <p:cNvPicPr>
            <a:picLocks noChangeAspect="1"/>
          </p:cNvPicPr>
          <p:nvPr userDrawn="1"/>
        </p:nvPicPr>
        <p:blipFill>
          <a:blip r:embed="rId2"/>
          <a:stretch>
            <a:fillRect/>
          </a:stretch>
        </p:blipFill>
        <p:spPr>
          <a:xfrm rot="16200000">
            <a:off x="9495301" y="4167215"/>
            <a:ext cx="3607274" cy="1786126"/>
          </a:xfrm>
          <a:prstGeom prst="rect">
            <a:avLst/>
          </a:prstGeom>
        </p:spPr>
      </p:pic>
    </p:spTree>
    <p:extLst>
      <p:ext uri="{BB962C8B-B14F-4D97-AF65-F5344CB8AC3E}">
        <p14:creationId xmlns:p14="http://schemas.microsoft.com/office/powerpoint/2010/main" val="3399794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4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Slide_Imag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99F79E8-0D08-9BC1-CDCB-9A98DF6A912F}"/>
              </a:ext>
            </a:extLst>
          </p:cNvPr>
          <p:cNvSpPr>
            <a:spLocks noGrp="1"/>
          </p:cNvSpPr>
          <p:nvPr>
            <p:ph type="ctrTitle"/>
          </p:nvPr>
        </p:nvSpPr>
        <p:spPr>
          <a:xfrm>
            <a:off x="550860" y="880587"/>
            <a:ext cx="11090275" cy="2548413"/>
          </a:xfrm>
          <a:prstGeom prst="rect">
            <a:avLst/>
          </a:prstGeom>
        </p:spPr>
        <p:txBody>
          <a:bodyPr bIns="0" anchor="b">
            <a:noAutofit/>
          </a:bodyPr>
          <a:lstStyle>
            <a:lvl1pPr algn="l">
              <a:defRPr sz="5400">
                <a:solidFill>
                  <a:srgbClr val="FFFFFF"/>
                </a:solidFill>
              </a:defRPr>
            </a:lvl1pPr>
          </a:lstStyle>
          <a:p>
            <a:r>
              <a:rPr lang="de-DE"/>
              <a:t>Mastertitelformat bearbeiten</a:t>
            </a:r>
          </a:p>
        </p:txBody>
      </p:sp>
      <p:sp>
        <p:nvSpPr>
          <p:cNvPr id="8" name="Untertitel 2">
            <a:extLst>
              <a:ext uri="{FF2B5EF4-FFF2-40B4-BE49-F238E27FC236}">
                <a16:creationId xmlns:a16="http://schemas.microsoft.com/office/drawing/2014/main" id="{F5C1A612-7CB9-1059-8CB6-9414F1A6DE09}"/>
              </a:ext>
            </a:extLst>
          </p:cNvPr>
          <p:cNvSpPr>
            <a:spLocks noGrp="1"/>
          </p:cNvSpPr>
          <p:nvPr>
            <p:ph type="subTitle" idx="1"/>
          </p:nvPr>
        </p:nvSpPr>
        <p:spPr>
          <a:xfrm>
            <a:off x="550861" y="3883616"/>
            <a:ext cx="11090275" cy="1655762"/>
          </a:xfrm>
        </p:spPr>
        <p:txBody>
          <a:bodyPr>
            <a:noAutofit/>
          </a:bodyPr>
          <a:lstStyle>
            <a:lvl1pPr marL="0" indent="0" algn="l">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5" name="Grafik 4">
            <a:extLst>
              <a:ext uri="{FF2B5EF4-FFF2-40B4-BE49-F238E27FC236}">
                <a16:creationId xmlns:a16="http://schemas.microsoft.com/office/drawing/2014/main" id="{A1E429BC-F1F5-FD41-B324-85DF9806EB04}"/>
              </a:ext>
            </a:extLst>
          </p:cNvPr>
          <p:cNvPicPr>
            <a:picLocks noChangeAspect="1"/>
          </p:cNvPicPr>
          <p:nvPr userDrawn="1"/>
        </p:nvPicPr>
        <p:blipFill>
          <a:blip r:embed="rId3"/>
          <a:srcRect/>
          <a:stretch/>
        </p:blipFill>
        <p:spPr>
          <a:xfrm>
            <a:off x="10466396" y="353980"/>
            <a:ext cx="1174739" cy="526607"/>
          </a:xfrm>
          <a:prstGeom prst="rect">
            <a:avLst/>
          </a:prstGeom>
        </p:spPr>
      </p:pic>
    </p:spTree>
    <p:extLst>
      <p:ext uri="{BB962C8B-B14F-4D97-AF65-F5344CB8AC3E}">
        <p14:creationId xmlns:p14="http://schemas.microsoft.com/office/powerpoint/2010/main" val="100766705"/>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4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ntent White Icon">
    <p:spTree>
      <p:nvGrpSpPr>
        <p:cNvPr id="1" name=""/>
        <p:cNvGrpSpPr/>
        <p:nvPr/>
      </p:nvGrpSpPr>
      <p:grpSpPr>
        <a:xfrm>
          <a:off x="0" y="0"/>
          <a:ext cx="0" cy="0"/>
          <a:chOff x="0" y="0"/>
          <a:chExt cx="0" cy="0"/>
        </a:xfrm>
      </p:grpSpPr>
      <p:sp>
        <p:nvSpPr>
          <p:cNvPr id="6" name="Titelplatzhalter 1">
            <a:extLst>
              <a:ext uri="{FF2B5EF4-FFF2-40B4-BE49-F238E27FC236}">
                <a16:creationId xmlns:a16="http://schemas.microsoft.com/office/drawing/2014/main" id="{8794E802-C7ED-9D51-8D73-0766A79C877B}"/>
              </a:ext>
            </a:extLst>
          </p:cNvPr>
          <p:cNvSpPr>
            <a:spLocks noGrp="1"/>
          </p:cNvSpPr>
          <p:nvPr>
            <p:ph type="title"/>
          </p:nvPr>
        </p:nvSpPr>
        <p:spPr>
          <a:xfrm>
            <a:off x="550864" y="365126"/>
            <a:ext cx="8105457" cy="952046"/>
          </a:xfrm>
          <a:prstGeom prst="rect">
            <a:avLst/>
          </a:prstGeom>
        </p:spPr>
        <p:txBody>
          <a:bodyPr vert="horz" lIns="0" tIns="45720" rIns="0" bIns="45720" rtlCol="0" anchor="ctr">
            <a:noAutofit/>
          </a:bodyPr>
          <a:lstStyle/>
          <a:p>
            <a:r>
              <a:rPr lang="de-DE"/>
              <a:t>Mastertitelformat bearbeiten</a:t>
            </a:r>
          </a:p>
        </p:txBody>
      </p:sp>
      <p:sp>
        <p:nvSpPr>
          <p:cNvPr id="11" name="Textplatzhalter 2">
            <a:extLst>
              <a:ext uri="{FF2B5EF4-FFF2-40B4-BE49-F238E27FC236}">
                <a16:creationId xmlns:a16="http://schemas.microsoft.com/office/drawing/2014/main" id="{AA73DE3E-1FD5-4472-10ED-8B724F198705}"/>
              </a:ext>
            </a:extLst>
          </p:cNvPr>
          <p:cNvSpPr>
            <a:spLocks noGrp="1"/>
          </p:cNvSpPr>
          <p:nvPr>
            <p:ph idx="13"/>
          </p:nvPr>
        </p:nvSpPr>
        <p:spPr>
          <a:xfrm>
            <a:off x="550863" y="1993900"/>
            <a:ext cx="8105458"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4">
            <a:extLst>
              <a:ext uri="{FF2B5EF4-FFF2-40B4-BE49-F238E27FC236}">
                <a16:creationId xmlns:a16="http://schemas.microsoft.com/office/drawing/2014/main" id="{0D14F80B-2FD4-A796-B493-9CB1350A4216}"/>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bg1"/>
                </a:solidFill>
                <a:latin typeface="Avenir Next LT Pro" panose="020B0504020202020204" pitchFamily="34" charset="0"/>
              </a:defRPr>
            </a:lvl1pPr>
          </a:lstStyle>
          <a:p>
            <a:fld id="{A36448FA-E89C-8245-A24E-363E03332128}" type="datetime1">
              <a:rPr lang="de-CH" smtClean="0"/>
              <a:t>26.02.2026</a:t>
            </a:fld>
            <a:endParaRPr lang="de-DE"/>
          </a:p>
        </p:txBody>
      </p:sp>
      <p:sp>
        <p:nvSpPr>
          <p:cNvPr id="4" name="Foliennummernplatzhalter 6">
            <a:extLst>
              <a:ext uri="{FF2B5EF4-FFF2-40B4-BE49-F238E27FC236}">
                <a16:creationId xmlns:a16="http://schemas.microsoft.com/office/drawing/2014/main" id="{3BFAC442-5F20-44C3-6B85-C298A2FD199A}"/>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bg1"/>
                </a:solidFill>
                <a:latin typeface="Avenir Next LT Pro" panose="020B0504020202020204" pitchFamily="34" charset="0"/>
              </a:defRPr>
            </a:lvl1pPr>
          </a:lstStyle>
          <a:p>
            <a:fld id="{5B1ACE15-3981-4541-9B09-AE3646C35EAC}" type="slidenum">
              <a:rPr lang="de-DE" smtClean="0"/>
              <a:pPr/>
              <a:t>‹N°›</a:t>
            </a:fld>
            <a:endParaRPr lang="de-DE"/>
          </a:p>
        </p:txBody>
      </p:sp>
      <p:pic>
        <p:nvPicPr>
          <p:cNvPr id="8" name="Grafik 7" descr="Ein Bild, das Farbigkeit, Quadrat, Rechteck, Screenshot enthält.&#10;&#10;Automatisch generierte Beschreibung">
            <a:extLst>
              <a:ext uri="{FF2B5EF4-FFF2-40B4-BE49-F238E27FC236}">
                <a16:creationId xmlns:a16="http://schemas.microsoft.com/office/drawing/2014/main" id="{8D7BBB1A-D2AB-8C4E-9C9C-3115D9C02991}"/>
              </a:ext>
            </a:extLst>
          </p:cNvPr>
          <p:cNvPicPr>
            <a:picLocks noChangeAspect="1"/>
          </p:cNvPicPr>
          <p:nvPr userDrawn="1"/>
        </p:nvPicPr>
        <p:blipFill>
          <a:blip r:embed="rId2"/>
          <a:stretch>
            <a:fillRect/>
          </a:stretch>
        </p:blipFill>
        <p:spPr>
          <a:xfrm rot="16200000">
            <a:off x="7028824" y="1700739"/>
            <a:ext cx="6906587" cy="3419766"/>
          </a:xfrm>
          <a:prstGeom prst="rect">
            <a:avLst/>
          </a:prstGeom>
        </p:spPr>
      </p:pic>
    </p:spTree>
    <p:extLst>
      <p:ext uri="{BB962C8B-B14F-4D97-AF65-F5344CB8AC3E}">
        <p14:creationId xmlns:p14="http://schemas.microsoft.com/office/powerpoint/2010/main" val="2960646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Slide_Color">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C1A55D6-0D88-7F43-A949-0EBE7DFE99CB}"/>
              </a:ext>
            </a:extLst>
          </p:cNvPr>
          <p:cNvSpPr>
            <a:spLocks noGrp="1"/>
          </p:cNvSpPr>
          <p:nvPr>
            <p:ph type="dt" sz="half" idx="10"/>
          </p:nvPr>
        </p:nvSpPr>
        <p:spPr/>
        <p:txBody>
          <a:bodyPr/>
          <a:lstStyle>
            <a:lvl1pPr>
              <a:defRPr>
                <a:solidFill>
                  <a:schemeClr val="bg1"/>
                </a:solidFill>
              </a:defRPr>
            </a:lvl1pPr>
          </a:lstStyle>
          <a:p>
            <a:fld id="{F19C0360-417C-C449-A912-2D6648405661}" type="datetime1">
              <a:rPr lang="de-CH" smtClean="0"/>
              <a:t>26.02.2026</a:t>
            </a:fld>
            <a:endParaRPr lang="de-DE"/>
          </a:p>
        </p:txBody>
      </p:sp>
      <p:sp>
        <p:nvSpPr>
          <p:cNvPr id="4" name="Foliennummernplatzhalter 3">
            <a:extLst>
              <a:ext uri="{FF2B5EF4-FFF2-40B4-BE49-F238E27FC236}">
                <a16:creationId xmlns:a16="http://schemas.microsoft.com/office/drawing/2014/main" id="{17771C38-CB01-AE48-8640-F88EC802D3C7}"/>
              </a:ext>
            </a:extLst>
          </p:cNvPr>
          <p:cNvSpPr>
            <a:spLocks noGrp="1"/>
          </p:cNvSpPr>
          <p:nvPr>
            <p:ph type="sldNum" sz="quarter" idx="11"/>
          </p:nvPr>
        </p:nvSpPr>
        <p:spPr/>
        <p:txBody>
          <a:bodyPr/>
          <a:lstStyle>
            <a:lvl1pPr>
              <a:defRPr>
                <a:solidFill>
                  <a:schemeClr val="bg1"/>
                </a:solidFill>
              </a:defRPr>
            </a:lvl1pPr>
          </a:lstStyle>
          <a:p>
            <a:fld id="{5B1ACE15-3981-4541-9B09-AE3646C35EAC}" type="slidenum">
              <a:rPr lang="de-DE" smtClean="0"/>
              <a:pPr/>
              <a:t>‹N°›</a:t>
            </a:fld>
            <a:endParaRPr lang="de-DE"/>
          </a:p>
        </p:txBody>
      </p:sp>
      <p:sp>
        <p:nvSpPr>
          <p:cNvPr id="5" name="Titel 1">
            <a:extLst>
              <a:ext uri="{FF2B5EF4-FFF2-40B4-BE49-F238E27FC236}">
                <a16:creationId xmlns:a16="http://schemas.microsoft.com/office/drawing/2014/main" id="{1DF680F9-51F0-9840-8D09-19221A47F5F1}"/>
              </a:ext>
            </a:extLst>
          </p:cNvPr>
          <p:cNvSpPr>
            <a:spLocks noGrp="1"/>
          </p:cNvSpPr>
          <p:nvPr>
            <p:ph type="ctrTitle"/>
          </p:nvPr>
        </p:nvSpPr>
        <p:spPr>
          <a:xfrm>
            <a:off x="550860" y="880587"/>
            <a:ext cx="11090275" cy="2548413"/>
          </a:xfrm>
          <a:prstGeom prst="rect">
            <a:avLst/>
          </a:prstGeom>
        </p:spPr>
        <p:txBody>
          <a:bodyPr tIns="0" bIns="0" anchor="b">
            <a:noAutofit/>
          </a:bodyPr>
          <a:lstStyle>
            <a:lvl1pPr algn="l">
              <a:defRPr sz="5400">
                <a:solidFill>
                  <a:schemeClr val="bg1"/>
                </a:solidFill>
              </a:defRPr>
            </a:lvl1pPr>
          </a:lstStyle>
          <a:p>
            <a:r>
              <a:rPr lang="de-DE"/>
              <a:t>Mastertitelformat bearbeiten</a:t>
            </a:r>
          </a:p>
        </p:txBody>
      </p:sp>
      <p:sp>
        <p:nvSpPr>
          <p:cNvPr id="6" name="Untertitel 2">
            <a:extLst>
              <a:ext uri="{FF2B5EF4-FFF2-40B4-BE49-F238E27FC236}">
                <a16:creationId xmlns:a16="http://schemas.microsoft.com/office/drawing/2014/main" id="{9E89555A-50E4-D042-8DF4-B583570EB359}"/>
              </a:ext>
            </a:extLst>
          </p:cNvPr>
          <p:cNvSpPr>
            <a:spLocks noGrp="1"/>
          </p:cNvSpPr>
          <p:nvPr>
            <p:ph type="subTitle" idx="1"/>
          </p:nvPr>
        </p:nvSpPr>
        <p:spPr>
          <a:xfrm>
            <a:off x="550861" y="3883616"/>
            <a:ext cx="11090275" cy="1655762"/>
          </a:xfrm>
          <a:prstGeom prst="rect">
            <a:avLst/>
          </a:prstGeom>
        </p:spPr>
        <p:txBody>
          <a:bodyPr tIns="0" bIns="0">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80086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_Slide_Black">
    <p:bg>
      <p:bgPr>
        <a:solidFill>
          <a:schemeClr val="bg1"/>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3512F75-B7CE-9341-B6FD-8E64DE6E3C77}"/>
              </a:ext>
            </a:extLst>
          </p:cNvPr>
          <p:cNvSpPr>
            <a:spLocks noGrp="1"/>
          </p:cNvSpPr>
          <p:nvPr>
            <p:ph type="ctrTitle"/>
          </p:nvPr>
        </p:nvSpPr>
        <p:spPr>
          <a:xfrm>
            <a:off x="1086928" y="1112808"/>
            <a:ext cx="10554208" cy="1949569"/>
          </a:xfrm>
          <a:prstGeom prst="rect">
            <a:avLst/>
          </a:prstGeom>
        </p:spPr>
        <p:txBody>
          <a:bodyPr tIns="0" bIns="0" anchor="b">
            <a:noAutofit/>
          </a:bodyPr>
          <a:lstStyle>
            <a:lvl1pPr algn="l">
              <a:defRPr sz="5400">
                <a:solidFill>
                  <a:schemeClr val="tx1"/>
                </a:solidFill>
              </a:defRPr>
            </a:lvl1pPr>
          </a:lstStyle>
          <a:p>
            <a:r>
              <a:rPr lang="de-DE"/>
              <a:t>Mastertitelformat bearbeiten</a:t>
            </a:r>
          </a:p>
        </p:txBody>
      </p:sp>
      <p:sp>
        <p:nvSpPr>
          <p:cNvPr id="5" name="Untertitel 2">
            <a:extLst>
              <a:ext uri="{FF2B5EF4-FFF2-40B4-BE49-F238E27FC236}">
                <a16:creationId xmlns:a16="http://schemas.microsoft.com/office/drawing/2014/main" id="{D4164028-E4B5-DE45-8E8E-A8FA872AD3E9}"/>
              </a:ext>
            </a:extLst>
          </p:cNvPr>
          <p:cNvSpPr>
            <a:spLocks noGrp="1"/>
          </p:cNvSpPr>
          <p:nvPr>
            <p:ph type="subTitle" idx="1"/>
          </p:nvPr>
        </p:nvSpPr>
        <p:spPr>
          <a:xfrm>
            <a:off x="1086928" y="3429000"/>
            <a:ext cx="10554208" cy="2110378"/>
          </a:xfrm>
          <a:prstGeom prst="rect">
            <a:avLst/>
          </a:prstGeom>
        </p:spPr>
        <p:txBody>
          <a:bodyPr tIns="0" bIns="0">
            <a:no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BE03BE6-99E0-F847-98E5-2D4C779C0AD2}"/>
              </a:ext>
            </a:extLst>
          </p:cNvPr>
          <p:cNvPicPr>
            <a:picLocks noChangeAspect="1"/>
          </p:cNvPicPr>
          <p:nvPr userDrawn="1"/>
        </p:nvPicPr>
        <p:blipFill>
          <a:blip r:embed="rId2"/>
          <a:srcRect/>
          <a:stretch/>
        </p:blipFill>
        <p:spPr>
          <a:xfrm>
            <a:off x="10466396" y="353980"/>
            <a:ext cx="1174738" cy="526607"/>
          </a:xfrm>
          <a:prstGeom prst="rect">
            <a:avLst/>
          </a:prstGeom>
        </p:spPr>
      </p:pic>
    </p:spTree>
    <p:extLst>
      <p:ext uri="{BB962C8B-B14F-4D97-AF65-F5344CB8AC3E}">
        <p14:creationId xmlns:p14="http://schemas.microsoft.com/office/powerpoint/2010/main" val="4009259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ontent">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D72DD59-61C5-2D49-BD65-FF4E3725B062}"/>
              </a:ext>
            </a:extLst>
          </p:cNvPr>
          <p:cNvPicPr>
            <a:picLocks noChangeAspect="1"/>
          </p:cNvPicPr>
          <p:nvPr userDrawn="1"/>
        </p:nvPicPr>
        <p:blipFill>
          <a:blip r:embed="rId2"/>
          <a:srcRect/>
          <a:stretch/>
        </p:blipFill>
        <p:spPr>
          <a:xfrm>
            <a:off x="10466396" y="353980"/>
            <a:ext cx="1174738" cy="526607"/>
          </a:xfrm>
          <a:prstGeom prst="rect">
            <a:avLst/>
          </a:prstGeom>
        </p:spPr>
      </p:pic>
      <p:sp>
        <p:nvSpPr>
          <p:cNvPr id="5" name="Titelplatzhalter 1">
            <a:extLst>
              <a:ext uri="{FF2B5EF4-FFF2-40B4-BE49-F238E27FC236}">
                <a16:creationId xmlns:a16="http://schemas.microsoft.com/office/drawing/2014/main" id="{088AEBFC-E17E-204A-A728-735698AE8337}"/>
              </a:ext>
            </a:extLst>
          </p:cNvPr>
          <p:cNvSpPr>
            <a:spLocks noGrp="1"/>
          </p:cNvSpPr>
          <p:nvPr>
            <p:ph type="title"/>
          </p:nvPr>
        </p:nvSpPr>
        <p:spPr>
          <a:xfrm>
            <a:off x="550864" y="289710"/>
            <a:ext cx="9507536" cy="952046"/>
          </a:xfrm>
          <a:prstGeom prst="rect">
            <a:avLst/>
          </a:prstGeom>
        </p:spPr>
        <p:txBody>
          <a:bodyPr vert="horz" lIns="0" tIns="45720" rIns="0" bIns="45720" rtlCol="0" anchor="ctr">
            <a:noAutofit/>
          </a:bodyPr>
          <a:lstStyle/>
          <a:p>
            <a:r>
              <a:rPr lang="de-DE"/>
              <a:t>Mastertitelformat bearbeiten</a:t>
            </a:r>
          </a:p>
        </p:txBody>
      </p:sp>
      <p:sp>
        <p:nvSpPr>
          <p:cNvPr id="6" name="Textplatzhalter 2">
            <a:extLst>
              <a:ext uri="{FF2B5EF4-FFF2-40B4-BE49-F238E27FC236}">
                <a16:creationId xmlns:a16="http://schemas.microsoft.com/office/drawing/2014/main" id="{87387BDA-330D-0C44-8324-A9114587D84A}"/>
              </a:ext>
            </a:extLst>
          </p:cNvPr>
          <p:cNvSpPr>
            <a:spLocks noGrp="1"/>
          </p:cNvSpPr>
          <p:nvPr>
            <p:ph idx="13"/>
          </p:nvPr>
        </p:nvSpPr>
        <p:spPr>
          <a:xfrm>
            <a:off x="550862" y="1993900"/>
            <a:ext cx="11090275"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2142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ontent">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D72DD59-61C5-2D49-BD65-FF4E3725B062}"/>
              </a:ext>
            </a:extLst>
          </p:cNvPr>
          <p:cNvPicPr>
            <a:picLocks noChangeAspect="1"/>
          </p:cNvPicPr>
          <p:nvPr userDrawn="1"/>
        </p:nvPicPr>
        <p:blipFill>
          <a:blip r:embed="rId2"/>
          <a:srcRect/>
          <a:stretch/>
        </p:blipFill>
        <p:spPr>
          <a:xfrm>
            <a:off x="10466396" y="353980"/>
            <a:ext cx="1174738" cy="526607"/>
          </a:xfrm>
          <a:prstGeom prst="rect">
            <a:avLst/>
          </a:prstGeom>
        </p:spPr>
      </p:pic>
      <p:sp>
        <p:nvSpPr>
          <p:cNvPr id="5" name="Titelplatzhalter 1">
            <a:extLst>
              <a:ext uri="{FF2B5EF4-FFF2-40B4-BE49-F238E27FC236}">
                <a16:creationId xmlns:a16="http://schemas.microsoft.com/office/drawing/2014/main" id="{088AEBFC-E17E-204A-A728-735698AE8337}"/>
              </a:ext>
            </a:extLst>
          </p:cNvPr>
          <p:cNvSpPr>
            <a:spLocks noGrp="1"/>
          </p:cNvSpPr>
          <p:nvPr>
            <p:ph type="title"/>
          </p:nvPr>
        </p:nvSpPr>
        <p:spPr>
          <a:xfrm>
            <a:off x="550864" y="289710"/>
            <a:ext cx="9507536" cy="952046"/>
          </a:xfrm>
          <a:prstGeom prst="rect">
            <a:avLst/>
          </a:prstGeom>
        </p:spPr>
        <p:txBody>
          <a:bodyPr vert="horz" lIns="0" tIns="45720" rIns="0" bIns="45720" rtlCol="0" anchor="ctr">
            <a:noAutofit/>
          </a:bodyPr>
          <a:lstStyle/>
          <a:p>
            <a:r>
              <a:rPr lang="de-DE"/>
              <a:t>Mastertitelformat bearbeiten</a:t>
            </a:r>
          </a:p>
        </p:txBody>
      </p:sp>
    </p:spTree>
    <p:extLst>
      <p:ext uri="{BB962C8B-B14F-4D97-AF65-F5344CB8AC3E}">
        <p14:creationId xmlns:p14="http://schemas.microsoft.com/office/powerpoint/2010/main" val="323818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ontent">
    <p:spTree>
      <p:nvGrpSpPr>
        <p:cNvPr id="1" name=""/>
        <p:cNvGrpSpPr/>
        <p:nvPr/>
      </p:nvGrpSpPr>
      <p:grpSpPr>
        <a:xfrm>
          <a:off x="0" y="0"/>
          <a:ext cx="0" cy="0"/>
          <a:chOff x="0" y="0"/>
          <a:chExt cx="0" cy="0"/>
        </a:xfrm>
      </p:grpSpPr>
      <p:sp>
        <p:nvSpPr>
          <p:cNvPr id="11" name="Textplatzhalter 2">
            <a:extLst>
              <a:ext uri="{FF2B5EF4-FFF2-40B4-BE49-F238E27FC236}">
                <a16:creationId xmlns:a16="http://schemas.microsoft.com/office/drawing/2014/main" id="{AA73DE3E-1FD5-4472-10ED-8B724F198705}"/>
              </a:ext>
            </a:extLst>
          </p:cNvPr>
          <p:cNvSpPr>
            <a:spLocks noGrp="1"/>
          </p:cNvSpPr>
          <p:nvPr>
            <p:ph idx="13" hasCustomPrompt="1"/>
          </p:nvPr>
        </p:nvSpPr>
        <p:spPr>
          <a:xfrm>
            <a:off x="1086929" y="1717858"/>
            <a:ext cx="10554210" cy="4351338"/>
          </a:xfrm>
          <a:prstGeom prst="rect">
            <a:avLst/>
          </a:prstGeom>
        </p:spPr>
        <p:txBody>
          <a:bodyPr vert="horz" lIns="0" tIns="0" rIns="0" bIns="0" rtlCol="0">
            <a:noAutofit/>
          </a:bodyPr>
          <a:lstStyle>
            <a:lvl1pPr marL="0" indent="0">
              <a:buNone/>
              <a:defRPr sz="5400" b="1"/>
            </a:lvl1pPr>
            <a:lvl2pPr marL="457200" indent="0">
              <a:buNone/>
              <a:defRPr sz="5400" b="1"/>
            </a:lvl2pPr>
            <a:lvl3pPr marL="914400" indent="0">
              <a:buNone/>
              <a:defRPr sz="5400" b="1"/>
            </a:lvl3pPr>
            <a:lvl4pPr marL="1371600" indent="0">
              <a:buNone/>
              <a:defRPr sz="5400" b="1"/>
            </a:lvl4pPr>
            <a:lvl5pPr marL="1828800" indent="0">
              <a:buNone/>
              <a:defRPr sz="5400" b="1"/>
            </a:lvl5pPr>
          </a:lstStyle>
          <a:p>
            <a:pPr lvl="0"/>
            <a:r>
              <a:rPr lang="de-DE"/>
              <a:t>Ein kräftige und klare Aussage mit Wirkung</a:t>
            </a:r>
          </a:p>
        </p:txBody>
      </p:sp>
      <p:pic>
        <p:nvPicPr>
          <p:cNvPr id="2" name="Grafik 1">
            <a:extLst>
              <a:ext uri="{FF2B5EF4-FFF2-40B4-BE49-F238E27FC236}">
                <a16:creationId xmlns:a16="http://schemas.microsoft.com/office/drawing/2014/main" id="{3A1FB0BE-0C84-B841-516A-41608ECD2200}"/>
              </a:ext>
            </a:extLst>
          </p:cNvPr>
          <p:cNvPicPr>
            <a:picLocks noChangeAspect="1"/>
          </p:cNvPicPr>
          <p:nvPr userDrawn="1"/>
        </p:nvPicPr>
        <p:blipFill>
          <a:blip r:embed="rId2"/>
          <a:srcRect/>
          <a:stretch/>
        </p:blipFill>
        <p:spPr>
          <a:xfrm>
            <a:off x="10466396" y="353980"/>
            <a:ext cx="1174738" cy="526607"/>
          </a:xfrm>
          <a:prstGeom prst="rect">
            <a:avLst/>
          </a:prstGeom>
        </p:spPr>
      </p:pic>
      <p:sp>
        <p:nvSpPr>
          <p:cNvPr id="3" name="Titelplatzhalter 1">
            <a:extLst>
              <a:ext uri="{FF2B5EF4-FFF2-40B4-BE49-F238E27FC236}">
                <a16:creationId xmlns:a16="http://schemas.microsoft.com/office/drawing/2014/main" id="{5FF7724A-D828-E144-1147-8F26740E5962}"/>
              </a:ext>
            </a:extLst>
          </p:cNvPr>
          <p:cNvSpPr>
            <a:spLocks noGrp="1"/>
          </p:cNvSpPr>
          <p:nvPr>
            <p:ph type="title"/>
          </p:nvPr>
        </p:nvSpPr>
        <p:spPr>
          <a:xfrm>
            <a:off x="550864" y="289710"/>
            <a:ext cx="9507536" cy="952046"/>
          </a:xfrm>
          <a:prstGeom prst="rect">
            <a:avLst/>
          </a:prstGeom>
        </p:spPr>
        <p:txBody>
          <a:bodyPr vert="horz" lIns="0" tIns="45720" rIns="0" bIns="45720" rtlCol="0" anchor="ctr">
            <a:noAutofit/>
          </a:bodyPr>
          <a:lstStyle>
            <a:lvl1pPr>
              <a:defRPr b="0">
                <a:solidFill>
                  <a:schemeClr val="accent4"/>
                </a:solidFill>
              </a:defRPr>
            </a:lvl1pPr>
          </a:lstStyle>
          <a:p>
            <a:r>
              <a:rPr lang="de-DE"/>
              <a:t>Mastertitelformat bearbeiten</a:t>
            </a:r>
          </a:p>
        </p:txBody>
      </p:sp>
    </p:spTree>
    <p:extLst>
      <p:ext uri="{BB962C8B-B14F-4D97-AF65-F5344CB8AC3E}">
        <p14:creationId xmlns:p14="http://schemas.microsoft.com/office/powerpoint/2010/main" val="39278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7C95B88-7596-AC47-A78A-34E0140D5D1C}"/>
              </a:ext>
            </a:extLst>
          </p:cNvPr>
          <p:cNvPicPr>
            <a:picLocks noChangeAspect="1"/>
          </p:cNvPicPr>
          <p:nvPr userDrawn="1"/>
        </p:nvPicPr>
        <p:blipFill>
          <a:blip r:embed="rId2"/>
          <a:srcRect/>
          <a:stretch/>
        </p:blipFill>
        <p:spPr>
          <a:xfrm>
            <a:off x="10466396" y="353980"/>
            <a:ext cx="1174738" cy="526607"/>
          </a:xfrm>
          <a:prstGeom prst="rect">
            <a:avLst/>
          </a:prstGeom>
        </p:spPr>
      </p:pic>
      <p:sp>
        <p:nvSpPr>
          <p:cNvPr id="6" name="Titelplatzhalter 1">
            <a:extLst>
              <a:ext uri="{FF2B5EF4-FFF2-40B4-BE49-F238E27FC236}">
                <a16:creationId xmlns:a16="http://schemas.microsoft.com/office/drawing/2014/main" id="{AE21F456-3EBE-7740-9009-69703D100CC1}"/>
              </a:ext>
            </a:extLst>
          </p:cNvPr>
          <p:cNvSpPr>
            <a:spLocks noGrp="1"/>
          </p:cNvSpPr>
          <p:nvPr>
            <p:ph type="title"/>
          </p:nvPr>
        </p:nvSpPr>
        <p:spPr>
          <a:xfrm>
            <a:off x="550864" y="289710"/>
            <a:ext cx="9524789" cy="952046"/>
          </a:xfrm>
          <a:prstGeom prst="rect">
            <a:avLst/>
          </a:prstGeom>
        </p:spPr>
        <p:txBody>
          <a:bodyPr vert="horz" lIns="0" tIns="0" rIns="0" bIns="0" rtlCol="0" anchor="ctr">
            <a:noAutofit/>
          </a:bodyPr>
          <a:lstStyle/>
          <a:p>
            <a:r>
              <a:rPr lang="de-DE"/>
              <a:t>Mastertitelformat bearbeiten</a:t>
            </a:r>
          </a:p>
        </p:txBody>
      </p:sp>
      <p:sp>
        <p:nvSpPr>
          <p:cNvPr id="7" name="Textplatzhalter 2">
            <a:extLst>
              <a:ext uri="{FF2B5EF4-FFF2-40B4-BE49-F238E27FC236}">
                <a16:creationId xmlns:a16="http://schemas.microsoft.com/office/drawing/2014/main" id="{1934921F-E86E-2D40-B655-964A84F02A96}"/>
              </a:ext>
            </a:extLst>
          </p:cNvPr>
          <p:cNvSpPr>
            <a:spLocks noGrp="1"/>
          </p:cNvSpPr>
          <p:nvPr>
            <p:ph idx="1"/>
          </p:nvPr>
        </p:nvSpPr>
        <p:spPr>
          <a:xfrm>
            <a:off x="550863" y="1993900"/>
            <a:ext cx="5327424"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2">
            <a:extLst>
              <a:ext uri="{FF2B5EF4-FFF2-40B4-BE49-F238E27FC236}">
                <a16:creationId xmlns:a16="http://schemas.microsoft.com/office/drawing/2014/main" id="{CC2A900F-90B3-4F47-B2DE-C903E61DCA61}"/>
              </a:ext>
            </a:extLst>
          </p:cNvPr>
          <p:cNvSpPr>
            <a:spLocks noGrp="1"/>
          </p:cNvSpPr>
          <p:nvPr>
            <p:ph idx="13"/>
          </p:nvPr>
        </p:nvSpPr>
        <p:spPr>
          <a:xfrm>
            <a:off x="6309887" y="2003136"/>
            <a:ext cx="5327424"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10284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53972A9-A71F-2948-B058-72DFB2284B4D}"/>
              </a:ext>
            </a:extLst>
          </p:cNvPr>
          <p:cNvPicPr>
            <a:picLocks noChangeAspect="1"/>
          </p:cNvPicPr>
          <p:nvPr userDrawn="1"/>
        </p:nvPicPr>
        <p:blipFill>
          <a:blip r:embed="rId2"/>
          <a:srcRect/>
          <a:stretch/>
        </p:blipFill>
        <p:spPr>
          <a:xfrm>
            <a:off x="10466396" y="353980"/>
            <a:ext cx="1174738" cy="526607"/>
          </a:xfrm>
          <a:prstGeom prst="rect">
            <a:avLst/>
          </a:prstGeom>
        </p:spPr>
      </p:pic>
      <p:sp>
        <p:nvSpPr>
          <p:cNvPr id="8" name="Titelplatzhalter 1">
            <a:extLst>
              <a:ext uri="{FF2B5EF4-FFF2-40B4-BE49-F238E27FC236}">
                <a16:creationId xmlns:a16="http://schemas.microsoft.com/office/drawing/2014/main" id="{46FCFE93-59BC-264A-A7C6-27887C88988D}"/>
              </a:ext>
            </a:extLst>
          </p:cNvPr>
          <p:cNvSpPr>
            <a:spLocks noGrp="1"/>
          </p:cNvSpPr>
          <p:nvPr>
            <p:ph type="title"/>
          </p:nvPr>
        </p:nvSpPr>
        <p:spPr>
          <a:xfrm>
            <a:off x="550864" y="289710"/>
            <a:ext cx="9507536" cy="952046"/>
          </a:xfrm>
          <a:prstGeom prst="rect">
            <a:avLst/>
          </a:prstGeom>
        </p:spPr>
        <p:txBody>
          <a:bodyPr vert="horz" lIns="0" tIns="0" rIns="0" bIns="0" rtlCol="0" anchor="ctr">
            <a:noAutofit/>
          </a:bodyPr>
          <a:lstStyle/>
          <a:p>
            <a:r>
              <a:rPr lang="de-DE"/>
              <a:t>Mastertitelformat bearbeiten</a:t>
            </a:r>
          </a:p>
        </p:txBody>
      </p:sp>
      <p:sp>
        <p:nvSpPr>
          <p:cNvPr id="9" name="Textplatzhalter 2">
            <a:extLst>
              <a:ext uri="{FF2B5EF4-FFF2-40B4-BE49-F238E27FC236}">
                <a16:creationId xmlns:a16="http://schemas.microsoft.com/office/drawing/2014/main" id="{7F8572A3-D9F5-8E47-ABC4-14D5BDAE351D}"/>
              </a:ext>
            </a:extLst>
          </p:cNvPr>
          <p:cNvSpPr>
            <a:spLocks noGrp="1"/>
          </p:cNvSpPr>
          <p:nvPr>
            <p:ph idx="1"/>
          </p:nvPr>
        </p:nvSpPr>
        <p:spPr>
          <a:xfrm>
            <a:off x="550863" y="1993900"/>
            <a:ext cx="343330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0" name="Textplatzhalter 2">
            <a:extLst>
              <a:ext uri="{FF2B5EF4-FFF2-40B4-BE49-F238E27FC236}">
                <a16:creationId xmlns:a16="http://schemas.microsoft.com/office/drawing/2014/main" id="{8D96F534-FFC7-344B-98DA-C0BAD301E657}"/>
              </a:ext>
            </a:extLst>
          </p:cNvPr>
          <p:cNvSpPr>
            <a:spLocks noGrp="1"/>
          </p:cNvSpPr>
          <p:nvPr>
            <p:ph idx="13"/>
          </p:nvPr>
        </p:nvSpPr>
        <p:spPr>
          <a:xfrm>
            <a:off x="4379346" y="1993900"/>
            <a:ext cx="343330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Textplatzhalter 2">
            <a:extLst>
              <a:ext uri="{FF2B5EF4-FFF2-40B4-BE49-F238E27FC236}">
                <a16:creationId xmlns:a16="http://schemas.microsoft.com/office/drawing/2014/main" id="{93B3CB65-929E-9941-BB5A-6703AD9F34C9}"/>
              </a:ext>
            </a:extLst>
          </p:cNvPr>
          <p:cNvSpPr>
            <a:spLocks noGrp="1"/>
          </p:cNvSpPr>
          <p:nvPr>
            <p:ph idx="14"/>
          </p:nvPr>
        </p:nvSpPr>
        <p:spPr>
          <a:xfrm>
            <a:off x="8207829" y="1993900"/>
            <a:ext cx="343330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3155838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A0A674E-8C20-BE45-83B1-8EDB983F5778}"/>
              </a:ext>
            </a:extLst>
          </p:cNvPr>
          <p:cNvPicPr>
            <a:picLocks noChangeAspect="1"/>
          </p:cNvPicPr>
          <p:nvPr userDrawn="1"/>
        </p:nvPicPr>
        <p:blipFill>
          <a:blip r:embed="rId2"/>
          <a:srcRect/>
          <a:stretch/>
        </p:blipFill>
        <p:spPr>
          <a:xfrm>
            <a:off x="10466396" y="353980"/>
            <a:ext cx="1174738" cy="526607"/>
          </a:xfrm>
          <a:prstGeom prst="rect">
            <a:avLst/>
          </a:prstGeom>
        </p:spPr>
      </p:pic>
      <p:sp>
        <p:nvSpPr>
          <p:cNvPr id="4" name="Titelplatzhalter 1">
            <a:extLst>
              <a:ext uri="{FF2B5EF4-FFF2-40B4-BE49-F238E27FC236}">
                <a16:creationId xmlns:a16="http://schemas.microsoft.com/office/drawing/2014/main" id="{05FE7AD8-17D0-1742-AEA7-E911E38BC3DD}"/>
              </a:ext>
            </a:extLst>
          </p:cNvPr>
          <p:cNvSpPr>
            <a:spLocks noGrp="1"/>
          </p:cNvSpPr>
          <p:nvPr>
            <p:ph type="title"/>
          </p:nvPr>
        </p:nvSpPr>
        <p:spPr>
          <a:xfrm>
            <a:off x="550864" y="289710"/>
            <a:ext cx="9516162" cy="952046"/>
          </a:xfrm>
          <a:prstGeom prst="rect">
            <a:avLst/>
          </a:prstGeom>
        </p:spPr>
        <p:txBody>
          <a:bodyPr vert="horz" lIns="0" tIns="0" rIns="0" bIns="0" rtlCol="0" anchor="ctr">
            <a:noAutofit/>
          </a:bodyPr>
          <a:lstStyle/>
          <a:p>
            <a:r>
              <a:rPr lang="de-DE"/>
              <a:t>Mastertitelformat bearbeiten</a:t>
            </a:r>
          </a:p>
        </p:txBody>
      </p:sp>
      <p:sp>
        <p:nvSpPr>
          <p:cNvPr id="5" name="Textplatzhalter 2">
            <a:extLst>
              <a:ext uri="{FF2B5EF4-FFF2-40B4-BE49-F238E27FC236}">
                <a16:creationId xmlns:a16="http://schemas.microsoft.com/office/drawing/2014/main" id="{A6FB33D8-8636-0140-A59F-453C70E90D06}"/>
              </a:ext>
            </a:extLst>
          </p:cNvPr>
          <p:cNvSpPr>
            <a:spLocks noGrp="1"/>
          </p:cNvSpPr>
          <p:nvPr>
            <p:ph idx="1"/>
          </p:nvPr>
        </p:nvSpPr>
        <p:spPr>
          <a:xfrm>
            <a:off x="550863"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6" name="Textplatzhalter 2">
            <a:extLst>
              <a:ext uri="{FF2B5EF4-FFF2-40B4-BE49-F238E27FC236}">
                <a16:creationId xmlns:a16="http://schemas.microsoft.com/office/drawing/2014/main" id="{5C93D6E5-A201-0A41-AA60-46B007B20C44}"/>
              </a:ext>
            </a:extLst>
          </p:cNvPr>
          <p:cNvSpPr>
            <a:spLocks noGrp="1"/>
          </p:cNvSpPr>
          <p:nvPr>
            <p:ph idx="13"/>
          </p:nvPr>
        </p:nvSpPr>
        <p:spPr>
          <a:xfrm>
            <a:off x="3413805"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7" name="Textplatzhalter 2">
            <a:extLst>
              <a:ext uri="{FF2B5EF4-FFF2-40B4-BE49-F238E27FC236}">
                <a16:creationId xmlns:a16="http://schemas.microsoft.com/office/drawing/2014/main" id="{A07C5407-C383-F948-82D6-E0BC22BDB575}"/>
              </a:ext>
            </a:extLst>
          </p:cNvPr>
          <p:cNvSpPr>
            <a:spLocks noGrp="1"/>
          </p:cNvSpPr>
          <p:nvPr>
            <p:ph idx="14"/>
          </p:nvPr>
        </p:nvSpPr>
        <p:spPr>
          <a:xfrm>
            <a:off x="6276747"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8" name="Textplatzhalter 2">
            <a:extLst>
              <a:ext uri="{FF2B5EF4-FFF2-40B4-BE49-F238E27FC236}">
                <a16:creationId xmlns:a16="http://schemas.microsoft.com/office/drawing/2014/main" id="{DCB513CB-8F14-E94E-A6ED-81649F2A338C}"/>
              </a:ext>
            </a:extLst>
          </p:cNvPr>
          <p:cNvSpPr>
            <a:spLocks noGrp="1"/>
          </p:cNvSpPr>
          <p:nvPr>
            <p:ph idx="15"/>
          </p:nvPr>
        </p:nvSpPr>
        <p:spPr>
          <a:xfrm>
            <a:off x="9139689"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3969968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_Slide_White_Ic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534D06-5632-9000-C5D0-470FBCE08A9C}"/>
              </a:ext>
            </a:extLst>
          </p:cNvPr>
          <p:cNvSpPr>
            <a:spLocks noGrp="1"/>
          </p:cNvSpPr>
          <p:nvPr>
            <p:ph type="ctrTitle"/>
          </p:nvPr>
        </p:nvSpPr>
        <p:spPr>
          <a:xfrm>
            <a:off x="550860" y="368300"/>
            <a:ext cx="6979999" cy="2676826"/>
          </a:xfrm>
          <a:prstGeom prst="rect">
            <a:avLst/>
          </a:prstGeom>
        </p:spPr>
        <p:txBody>
          <a:bodyPr tIns="0" bIns="0" anchor="b">
            <a:noAutofit/>
          </a:bodyPr>
          <a:lstStyle>
            <a:lvl1pPr algn="l">
              <a:defRPr sz="5400">
                <a:solidFill>
                  <a:schemeClr val="tx1"/>
                </a:solidFill>
              </a:defRPr>
            </a:lvl1pPr>
          </a:lstStyle>
          <a:p>
            <a:r>
              <a:rPr lang="de-DE"/>
              <a:t>Mastertitelformat bearbeiten</a:t>
            </a:r>
          </a:p>
        </p:txBody>
      </p:sp>
      <p:sp>
        <p:nvSpPr>
          <p:cNvPr id="3" name="Untertitel 2">
            <a:extLst>
              <a:ext uri="{FF2B5EF4-FFF2-40B4-BE49-F238E27FC236}">
                <a16:creationId xmlns:a16="http://schemas.microsoft.com/office/drawing/2014/main" id="{16BC583A-E590-DBA5-C3A8-E176C72F2FC7}"/>
              </a:ext>
            </a:extLst>
          </p:cNvPr>
          <p:cNvSpPr>
            <a:spLocks noGrp="1"/>
          </p:cNvSpPr>
          <p:nvPr>
            <p:ph type="subTitle" idx="1"/>
          </p:nvPr>
        </p:nvSpPr>
        <p:spPr>
          <a:xfrm>
            <a:off x="550861" y="3429000"/>
            <a:ext cx="6979997" cy="2110378"/>
          </a:xfrm>
        </p:spPr>
        <p:txBody>
          <a:bodyPr tIns="0" bIns="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5" descr="Ein Bild, das Farbigkeit, Quadrat, Rechteck, Screenshot enthält.&#10;&#10;Automatisch generierte Beschreibung">
            <a:extLst>
              <a:ext uri="{FF2B5EF4-FFF2-40B4-BE49-F238E27FC236}">
                <a16:creationId xmlns:a16="http://schemas.microsoft.com/office/drawing/2014/main" id="{B7F7BB61-5069-D24A-AF8C-D16EAE1A6C38}"/>
              </a:ext>
            </a:extLst>
          </p:cNvPr>
          <p:cNvPicPr>
            <a:picLocks noChangeAspect="1"/>
          </p:cNvPicPr>
          <p:nvPr userDrawn="1"/>
        </p:nvPicPr>
        <p:blipFill>
          <a:blip r:embed="rId2"/>
          <a:stretch>
            <a:fillRect/>
          </a:stretch>
        </p:blipFill>
        <p:spPr>
          <a:xfrm rot="16200000">
            <a:off x="7056300" y="1722299"/>
            <a:ext cx="6869833" cy="3401568"/>
          </a:xfrm>
          <a:prstGeom prst="rect">
            <a:avLst/>
          </a:prstGeom>
        </p:spPr>
      </p:pic>
    </p:spTree>
    <p:extLst>
      <p:ext uri="{BB962C8B-B14F-4D97-AF65-F5344CB8AC3E}">
        <p14:creationId xmlns:p14="http://schemas.microsoft.com/office/powerpoint/2010/main" val="1965676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_Slide_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99F79E8-0D08-9BC1-CDCB-9A98DF6A912F}"/>
              </a:ext>
            </a:extLst>
          </p:cNvPr>
          <p:cNvSpPr>
            <a:spLocks noGrp="1"/>
          </p:cNvSpPr>
          <p:nvPr>
            <p:ph type="ctrTitle"/>
          </p:nvPr>
        </p:nvSpPr>
        <p:spPr>
          <a:xfrm>
            <a:off x="550860" y="880587"/>
            <a:ext cx="11090275" cy="2548413"/>
          </a:xfrm>
          <a:prstGeom prst="rect">
            <a:avLst/>
          </a:prstGeom>
        </p:spPr>
        <p:txBody>
          <a:bodyPr tIns="0" bIns="0" anchor="b">
            <a:noAutofit/>
          </a:bodyPr>
          <a:lstStyle>
            <a:lvl1pPr algn="l">
              <a:defRPr sz="5400">
                <a:solidFill>
                  <a:srgbClr val="FFFFFF"/>
                </a:solidFill>
              </a:defRPr>
            </a:lvl1pPr>
          </a:lstStyle>
          <a:p>
            <a:r>
              <a:rPr lang="de-DE"/>
              <a:t>Mastertitelformat bearbeiten</a:t>
            </a:r>
          </a:p>
        </p:txBody>
      </p:sp>
      <p:sp>
        <p:nvSpPr>
          <p:cNvPr id="8" name="Untertitel 2">
            <a:extLst>
              <a:ext uri="{FF2B5EF4-FFF2-40B4-BE49-F238E27FC236}">
                <a16:creationId xmlns:a16="http://schemas.microsoft.com/office/drawing/2014/main" id="{F5C1A612-7CB9-1059-8CB6-9414F1A6DE09}"/>
              </a:ext>
            </a:extLst>
          </p:cNvPr>
          <p:cNvSpPr>
            <a:spLocks noGrp="1"/>
          </p:cNvSpPr>
          <p:nvPr>
            <p:ph type="subTitle" idx="1"/>
          </p:nvPr>
        </p:nvSpPr>
        <p:spPr>
          <a:xfrm>
            <a:off x="550861" y="3883616"/>
            <a:ext cx="11090275" cy="1655762"/>
          </a:xfrm>
        </p:spPr>
        <p:txBody>
          <a:bodyPr>
            <a:noAutofit/>
          </a:bodyPr>
          <a:lstStyle>
            <a:lvl1pPr marL="0" indent="0" algn="l">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5" name="Grafik 4">
            <a:extLst>
              <a:ext uri="{FF2B5EF4-FFF2-40B4-BE49-F238E27FC236}">
                <a16:creationId xmlns:a16="http://schemas.microsoft.com/office/drawing/2014/main" id="{0EFE6667-942E-5E44-BCF1-F16F8FD901E1}"/>
              </a:ext>
            </a:extLst>
          </p:cNvPr>
          <p:cNvPicPr>
            <a:picLocks noChangeAspect="1"/>
          </p:cNvPicPr>
          <p:nvPr userDrawn="1"/>
        </p:nvPicPr>
        <p:blipFill>
          <a:blip r:embed="rId3"/>
          <a:srcRect/>
          <a:stretch/>
        </p:blipFill>
        <p:spPr>
          <a:xfrm>
            <a:off x="10466396" y="353980"/>
            <a:ext cx="1174739" cy="526607"/>
          </a:xfrm>
          <a:prstGeom prst="rect">
            <a:avLst/>
          </a:prstGeom>
        </p:spPr>
      </p:pic>
    </p:spTree>
    <p:extLst>
      <p:ext uri="{BB962C8B-B14F-4D97-AF65-F5344CB8AC3E}">
        <p14:creationId xmlns:p14="http://schemas.microsoft.com/office/powerpoint/2010/main" val="611457153"/>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4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_Slide_White Icon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534D06-5632-9000-C5D0-470FBCE08A9C}"/>
              </a:ext>
            </a:extLst>
          </p:cNvPr>
          <p:cNvSpPr>
            <a:spLocks noGrp="1"/>
          </p:cNvSpPr>
          <p:nvPr>
            <p:ph type="ctrTitle"/>
          </p:nvPr>
        </p:nvSpPr>
        <p:spPr>
          <a:xfrm>
            <a:off x="550861" y="368300"/>
            <a:ext cx="6988625" cy="2676826"/>
          </a:xfrm>
          <a:prstGeom prst="rect">
            <a:avLst/>
          </a:prstGeom>
        </p:spPr>
        <p:txBody>
          <a:bodyPr tIns="0" bIns="0" anchor="b">
            <a:noAutofit/>
          </a:bodyPr>
          <a:lstStyle>
            <a:lvl1pPr algn="l">
              <a:defRPr sz="5400">
                <a:solidFill>
                  <a:schemeClr val="tx1"/>
                </a:solidFill>
              </a:defRPr>
            </a:lvl1pPr>
          </a:lstStyle>
          <a:p>
            <a:r>
              <a:rPr lang="de-DE"/>
              <a:t>Mastertitelformat bearbeiten</a:t>
            </a:r>
          </a:p>
        </p:txBody>
      </p:sp>
      <p:sp>
        <p:nvSpPr>
          <p:cNvPr id="3" name="Untertitel 2">
            <a:extLst>
              <a:ext uri="{FF2B5EF4-FFF2-40B4-BE49-F238E27FC236}">
                <a16:creationId xmlns:a16="http://schemas.microsoft.com/office/drawing/2014/main" id="{16BC583A-E590-DBA5-C3A8-E176C72F2FC7}"/>
              </a:ext>
            </a:extLst>
          </p:cNvPr>
          <p:cNvSpPr>
            <a:spLocks noGrp="1"/>
          </p:cNvSpPr>
          <p:nvPr>
            <p:ph type="subTitle" idx="1"/>
          </p:nvPr>
        </p:nvSpPr>
        <p:spPr>
          <a:xfrm>
            <a:off x="550863" y="3429000"/>
            <a:ext cx="6988624" cy="2110378"/>
          </a:xfrm>
        </p:spPr>
        <p:txBody>
          <a:bodyPr tIns="0" bIns="0">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5" descr="Ein Bild, das Farbigkeit, Quadrat, Rechteck, Screenshot enthält.&#10;&#10;Automatisch generierte Beschreibung">
            <a:extLst>
              <a:ext uri="{FF2B5EF4-FFF2-40B4-BE49-F238E27FC236}">
                <a16:creationId xmlns:a16="http://schemas.microsoft.com/office/drawing/2014/main" id="{B7F7BB61-5069-D24A-AF8C-D16EAE1A6C38}"/>
              </a:ext>
            </a:extLst>
          </p:cNvPr>
          <p:cNvPicPr>
            <a:picLocks noChangeAspect="1"/>
          </p:cNvPicPr>
          <p:nvPr userDrawn="1"/>
        </p:nvPicPr>
        <p:blipFill>
          <a:blip r:embed="rId2"/>
          <a:stretch>
            <a:fillRect/>
          </a:stretch>
        </p:blipFill>
        <p:spPr>
          <a:xfrm rot="16200000">
            <a:off x="9495301" y="4167215"/>
            <a:ext cx="3607274" cy="1786126"/>
          </a:xfrm>
          <a:prstGeom prst="rect">
            <a:avLst/>
          </a:prstGeom>
        </p:spPr>
      </p:pic>
    </p:spTree>
    <p:extLst>
      <p:ext uri="{BB962C8B-B14F-4D97-AF65-F5344CB8AC3E}">
        <p14:creationId xmlns:p14="http://schemas.microsoft.com/office/powerpoint/2010/main" val="3346476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4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 White Icon">
    <p:spTree>
      <p:nvGrpSpPr>
        <p:cNvPr id="1" name=""/>
        <p:cNvGrpSpPr/>
        <p:nvPr/>
      </p:nvGrpSpPr>
      <p:grpSpPr>
        <a:xfrm>
          <a:off x="0" y="0"/>
          <a:ext cx="0" cy="0"/>
          <a:chOff x="0" y="0"/>
          <a:chExt cx="0" cy="0"/>
        </a:xfrm>
      </p:grpSpPr>
      <p:sp>
        <p:nvSpPr>
          <p:cNvPr id="6" name="Titelplatzhalter 1">
            <a:extLst>
              <a:ext uri="{FF2B5EF4-FFF2-40B4-BE49-F238E27FC236}">
                <a16:creationId xmlns:a16="http://schemas.microsoft.com/office/drawing/2014/main" id="{8794E802-C7ED-9D51-8D73-0766A79C877B}"/>
              </a:ext>
            </a:extLst>
          </p:cNvPr>
          <p:cNvSpPr>
            <a:spLocks noGrp="1"/>
          </p:cNvSpPr>
          <p:nvPr>
            <p:ph type="title"/>
          </p:nvPr>
        </p:nvSpPr>
        <p:spPr>
          <a:xfrm>
            <a:off x="550864" y="289710"/>
            <a:ext cx="6997249" cy="952046"/>
          </a:xfrm>
          <a:prstGeom prst="rect">
            <a:avLst/>
          </a:prstGeom>
        </p:spPr>
        <p:txBody>
          <a:bodyPr vert="horz" lIns="0" tIns="45720" rIns="0" bIns="45720" rtlCol="0" anchor="ctr">
            <a:noAutofit/>
          </a:bodyPr>
          <a:lstStyle/>
          <a:p>
            <a:r>
              <a:rPr lang="de-DE"/>
              <a:t>Mastertitelformat bearbeiten</a:t>
            </a:r>
          </a:p>
        </p:txBody>
      </p:sp>
      <p:sp>
        <p:nvSpPr>
          <p:cNvPr id="11" name="Textplatzhalter 2">
            <a:extLst>
              <a:ext uri="{FF2B5EF4-FFF2-40B4-BE49-F238E27FC236}">
                <a16:creationId xmlns:a16="http://schemas.microsoft.com/office/drawing/2014/main" id="{AA73DE3E-1FD5-4472-10ED-8B724F198705}"/>
              </a:ext>
            </a:extLst>
          </p:cNvPr>
          <p:cNvSpPr>
            <a:spLocks noGrp="1"/>
          </p:cNvSpPr>
          <p:nvPr>
            <p:ph idx="13"/>
          </p:nvPr>
        </p:nvSpPr>
        <p:spPr>
          <a:xfrm>
            <a:off x="550863" y="1993900"/>
            <a:ext cx="6997249"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6">
            <a:extLst>
              <a:ext uri="{FF2B5EF4-FFF2-40B4-BE49-F238E27FC236}">
                <a16:creationId xmlns:a16="http://schemas.microsoft.com/office/drawing/2014/main" id="{3BFAC442-5F20-44C3-6B85-C298A2FD199A}"/>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bg1"/>
                </a:solidFill>
                <a:latin typeface="Avenir Next LT Pro" panose="020B0504020202020204" pitchFamily="34" charset="0"/>
              </a:defRPr>
            </a:lvl1pPr>
          </a:lstStyle>
          <a:p>
            <a:fld id="{5B1ACE15-3981-4541-9B09-AE3646C35EAC}" type="slidenum">
              <a:rPr lang="de-DE" smtClean="0"/>
              <a:pPr/>
              <a:t>‹N°›</a:t>
            </a:fld>
            <a:endParaRPr lang="de-DE"/>
          </a:p>
        </p:txBody>
      </p:sp>
      <p:pic>
        <p:nvPicPr>
          <p:cNvPr id="8" name="Grafik 7" descr="Ein Bild, das Farbigkeit, Quadrat, Rechteck, Screenshot enthält.&#10;&#10;Automatisch generierte Beschreibung">
            <a:extLst>
              <a:ext uri="{FF2B5EF4-FFF2-40B4-BE49-F238E27FC236}">
                <a16:creationId xmlns:a16="http://schemas.microsoft.com/office/drawing/2014/main" id="{8D7BBB1A-D2AB-8C4E-9C9C-3115D9C02991}"/>
              </a:ext>
            </a:extLst>
          </p:cNvPr>
          <p:cNvPicPr>
            <a:picLocks noChangeAspect="1"/>
          </p:cNvPicPr>
          <p:nvPr userDrawn="1"/>
        </p:nvPicPr>
        <p:blipFill>
          <a:blip r:embed="rId2"/>
          <a:stretch>
            <a:fillRect/>
          </a:stretch>
        </p:blipFill>
        <p:spPr>
          <a:xfrm rot="16200000">
            <a:off x="7028824" y="1700739"/>
            <a:ext cx="6906587" cy="3419766"/>
          </a:xfrm>
          <a:prstGeom prst="rect">
            <a:avLst/>
          </a:prstGeom>
        </p:spPr>
      </p:pic>
    </p:spTree>
    <p:extLst>
      <p:ext uri="{BB962C8B-B14F-4D97-AF65-F5344CB8AC3E}">
        <p14:creationId xmlns:p14="http://schemas.microsoft.com/office/powerpoint/2010/main" val="2516353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22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_Slide_Imag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99F79E8-0D08-9BC1-CDCB-9A98DF6A912F}"/>
              </a:ext>
            </a:extLst>
          </p:cNvPr>
          <p:cNvSpPr>
            <a:spLocks noGrp="1"/>
          </p:cNvSpPr>
          <p:nvPr>
            <p:ph type="ctrTitle"/>
          </p:nvPr>
        </p:nvSpPr>
        <p:spPr>
          <a:xfrm>
            <a:off x="550860" y="880587"/>
            <a:ext cx="11090275" cy="2548413"/>
          </a:xfrm>
          <a:prstGeom prst="rect">
            <a:avLst/>
          </a:prstGeom>
        </p:spPr>
        <p:txBody>
          <a:bodyPr tIns="0" bIns="0" anchor="b">
            <a:noAutofit/>
          </a:bodyPr>
          <a:lstStyle>
            <a:lvl1pPr algn="l">
              <a:defRPr sz="5400">
                <a:solidFill>
                  <a:srgbClr val="FFFFFF"/>
                </a:solidFill>
              </a:defRPr>
            </a:lvl1pPr>
          </a:lstStyle>
          <a:p>
            <a:r>
              <a:rPr lang="de-DE"/>
              <a:t>Mastertitelformat bearbeiten</a:t>
            </a:r>
          </a:p>
        </p:txBody>
      </p:sp>
      <p:sp>
        <p:nvSpPr>
          <p:cNvPr id="8" name="Untertitel 2">
            <a:extLst>
              <a:ext uri="{FF2B5EF4-FFF2-40B4-BE49-F238E27FC236}">
                <a16:creationId xmlns:a16="http://schemas.microsoft.com/office/drawing/2014/main" id="{F5C1A612-7CB9-1059-8CB6-9414F1A6DE09}"/>
              </a:ext>
            </a:extLst>
          </p:cNvPr>
          <p:cNvSpPr>
            <a:spLocks noGrp="1"/>
          </p:cNvSpPr>
          <p:nvPr>
            <p:ph type="subTitle" idx="1"/>
          </p:nvPr>
        </p:nvSpPr>
        <p:spPr>
          <a:xfrm>
            <a:off x="550861" y="3883616"/>
            <a:ext cx="11090275" cy="1655762"/>
          </a:xfrm>
        </p:spPr>
        <p:txBody>
          <a:bodyPr>
            <a:noAutofit/>
          </a:bodyPr>
          <a:lstStyle>
            <a:lvl1pPr marL="0" indent="0" algn="l">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5" name="Grafik 4">
            <a:extLst>
              <a:ext uri="{FF2B5EF4-FFF2-40B4-BE49-F238E27FC236}">
                <a16:creationId xmlns:a16="http://schemas.microsoft.com/office/drawing/2014/main" id="{CFAD8A75-1E28-5C42-B7BF-7DCEA9784EDE}"/>
              </a:ext>
            </a:extLst>
          </p:cNvPr>
          <p:cNvPicPr>
            <a:picLocks noChangeAspect="1"/>
          </p:cNvPicPr>
          <p:nvPr userDrawn="1"/>
        </p:nvPicPr>
        <p:blipFill>
          <a:blip r:embed="rId3"/>
          <a:srcRect/>
          <a:stretch/>
        </p:blipFill>
        <p:spPr>
          <a:xfrm>
            <a:off x="10466396" y="353980"/>
            <a:ext cx="1174739" cy="526607"/>
          </a:xfrm>
          <a:prstGeom prst="rect">
            <a:avLst/>
          </a:prstGeom>
        </p:spPr>
      </p:pic>
    </p:spTree>
    <p:extLst>
      <p:ext uri="{BB962C8B-B14F-4D97-AF65-F5344CB8AC3E}">
        <p14:creationId xmlns:p14="http://schemas.microsoft.com/office/powerpoint/2010/main" val="3723930127"/>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4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6" name="Titelplatzhalter 1">
            <a:extLst>
              <a:ext uri="{FF2B5EF4-FFF2-40B4-BE49-F238E27FC236}">
                <a16:creationId xmlns:a16="http://schemas.microsoft.com/office/drawing/2014/main" id="{8794E802-C7ED-9D51-8D73-0766A79C877B}"/>
              </a:ext>
            </a:extLst>
          </p:cNvPr>
          <p:cNvSpPr>
            <a:spLocks noGrp="1"/>
          </p:cNvSpPr>
          <p:nvPr>
            <p:ph type="title"/>
          </p:nvPr>
        </p:nvSpPr>
        <p:spPr>
          <a:xfrm>
            <a:off x="550864" y="365126"/>
            <a:ext cx="9934448" cy="952046"/>
          </a:xfrm>
          <a:prstGeom prst="rect">
            <a:avLst/>
          </a:prstGeom>
        </p:spPr>
        <p:txBody>
          <a:bodyPr vert="horz" lIns="0" tIns="45720" rIns="0" bIns="45720" rtlCol="0" anchor="ctr">
            <a:noAutofit/>
          </a:bodyPr>
          <a:lstStyle/>
          <a:p>
            <a:r>
              <a:rPr lang="de-DE"/>
              <a:t>Mastertitelformat bearbeiten</a:t>
            </a:r>
          </a:p>
        </p:txBody>
      </p:sp>
      <p:sp>
        <p:nvSpPr>
          <p:cNvPr id="11" name="Textplatzhalter 2">
            <a:extLst>
              <a:ext uri="{FF2B5EF4-FFF2-40B4-BE49-F238E27FC236}">
                <a16:creationId xmlns:a16="http://schemas.microsoft.com/office/drawing/2014/main" id="{AA73DE3E-1FD5-4472-10ED-8B724F198705}"/>
              </a:ext>
            </a:extLst>
          </p:cNvPr>
          <p:cNvSpPr>
            <a:spLocks noGrp="1"/>
          </p:cNvSpPr>
          <p:nvPr>
            <p:ph idx="13"/>
          </p:nvPr>
        </p:nvSpPr>
        <p:spPr>
          <a:xfrm>
            <a:off x="550862" y="1993900"/>
            <a:ext cx="11090275"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4">
            <a:extLst>
              <a:ext uri="{FF2B5EF4-FFF2-40B4-BE49-F238E27FC236}">
                <a16:creationId xmlns:a16="http://schemas.microsoft.com/office/drawing/2014/main" id="{0D14F80B-2FD4-A796-B493-9CB1350A4216}"/>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bg1"/>
                </a:solidFill>
                <a:latin typeface="Avenir Next LT Pro" panose="020B0504020202020204" pitchFamily="34" charset="0"/>
              </a:defRPr>
            </a:lvl1pPr>
          </a:lstStyle>
          <a:p>
            <a:fld id="{A36448FA-E89C-8245-A24E-363E03332128}" type="datetime1">
              <a:rPr lang="de-DE" smtClean="0"/>
              <a:t>26.02.2026</a:t>
            </a:fld>
            <a:endParaRPr lang="de-DE"/>
          </a:p>
        </p:txBody>
      </p:sp>
      <p:sp>
        <p:nvSpPr>
          <p:cNvPr id="4" name="Foliennummernplatzhalter 6">
            <a:extLst>
              <a:ext uri="{FF2B5EF4-FFF2-40B4-BE49-F238E27FC236}">
                <a16:creationId xmlns:a16="http://schemas.microsoft.com/office/drawing/2014/main" id="{3BFAC442-5F20-44C3-6B85-C298A2FD199A}"/>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bg1"/>
                </a:solidFill>
                <a:latin typeface="Avenir Next LT Pro" panose="020B0504020202020204" pitchFamily="34" charset="0"/>
              </a:defRPr>
            </a:lvl1pPr>
          </a:lstStyle>
          <a:p>
            <a:fld id="{5B1ACE15-3981-4541-9B09-AE3646C35EAC}" type="slidenum">
              <a:rPr lang="de-DE" smtClean="0"/>
              <a:pPr/>
              <a:t>‹N°›</a:t>
            </a:fld>
            <a:endParaRPr lang="de-DE"/>
          </a:p>
        </p:txBody>
      </p:sp>
      <p:pic>
        <p:nvPicPr>
          <p:cNvPr id="7" name="Grafik 6">
            <a:extLst>
              <a:ext uri="{FF2B5EF4-FFF2-40B4-BE49-F238E27FC236}">
                <a16:creationId xmlns:a16="http://schemas.microsoft.com/office/drawing/2014/main" id="{B912F719-AC62-2C4C-B6AE-4F2ED3E21062}"/>
              </a:ext>
            </a:extLst>
          </p:cNvPr>
          <p:cNvPicPr>
            <a:picLocks noChangeAspect="1"/>
          </p:cNvPicPr>
          <p:nvPr userDrawn="1"/>
        </p:nvPicPr>
        <p:blipFill>
          <a:blip r:embed="rId2"/>
          <a:srcRect/>
          <a:stretch/>
        </p:blipFill>
        <p:spPr>
          <a:xfrm>
            <a:off x="10466396" y="353980"/>
            <a:ext cx="1174739" cy="526607"/>
          </a:xfrm>
          <a:prstGeom prst="rect">
            <a:avLst/>
          </a:prstGeom>
        </p:spPr>
      </p:pic>
    </p:spTree>
    <p:extLst>
      <p:ext uri="{BB962C8B-B14F-4D97-AF65-F5344CB8AC3E}">
        <p14:creationId xmlns:p14="http://schemas.microsoft.com/office/powerpoint/2010/main" val="2742809555"/>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6" name="Titelplatzhalter 1">
            <a:extLst>
              <a:ext uri="{FF2B5EF4-FFF2-40B4-BE49-F238E27FC236}">
                <a16:creationId xmlns:a16="http://schemas.microsoft.com/office/drawing/2014/main" id="{8794E802-C7ED-9D51-8D73-0766A79C877B}"/>
              </a:ext>
            </a:extLst>
          </p:cNvPr>
          <p:cNvSpPr>
            <a:spLocks noGrp="1"/>
          </p:cNvSpPr>
          <p:nvPr>
            <p:ph type="title"/>
          </p:nvPr>
        </p:nvSpPr>
        <p:spPr>
          <a:xfrm>
            <a:off x="550864" y="365126"/>
            <a:ext cx="9934448" cy="952046"/>
          </a:xfrm>
          <a:prstGeom prst="rect">
            <a:avLst/>
          </a:prstGeom>
        </p:spPr>
        <p:txBody>
          <a:bodyPr vert="horz" lIns="0" tIns="0" rIns="0" bIns="0" rtlCol="0" anchor="ctr">
            <a:noAutofit/>
          </a:bodyPr>
          <a:lstStyle/>
          <a:p>
            <a:r>
              <a:rPr lang="de-DE"/>
              <a:t>Mastertitelformat bearbeiten</a:t>
            </a:r>
          </a:p>
        </p:txBody>
      </p:sp>
      <p:sp>
        <p:nvSpPr>
          <p:cNvPr id="10" name="Textplatzhalter 2">
            <a:extLst>
              <a:ext uri="{FF2B5EF4-FFF2-40B4-BE49-F238E27FC236}">
                <a16:creationId xmlns:a16="http://schemas.microsoft.com/office/drawing/2014/main" id="{2CA26AAF-96BA-F14D-2999-5537904B3EFC}"/>
              </a:ext>
            </a:extLst>
          </p:cNvPr>
          <p:cNvSpPr>
            <a:spLocks noGrp="1"/>
          </p:cNvSpPr>
          <p:nvPr>
            <p:ph idx="1"/>
          </p:nvPr>
        </p:nvSpPr>
        <p:spPr>
          <a:xfrm>
            <a:off x="550863" y="1993900"/>
            <a:ext cx="5327424"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Textplatzhalter 2">
            <a:extLst>
              <a:ext uri="{FF2B5EF4-FFF2-40B4-BE49-F238E27FC236}">
                <a16:creationId xmlns:a16="http://schemas.microsoft.com/office/drawing/2014/main" id="{82B36E43-F76C-CEFF-3055-DBE59026777A}"/>
              </a:ext>
            </a:extLst>
          </p:cNvPr>
          <p:cNvSpPr>
            <a:spLocks noGrp="1"/>
          </p:cNvSpPr>
          <p:nvPr>
            <p:ph idx="13"/>
          </p:nvPr>
        </p:nvSpPr>
        <p:spPr>
          <a:xfrm>
            <a:off x="6309887" y="2003136"/>
            <a:ext cx="5327424" cy="435133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8" name="Grafik 7">
            <a:extLst>
              <a:ext uri="{FF2B5EF4-FFF2-40B4-BE49-F238E27FC236}">
                <a16:creationId xmlns:a16="http://schemas.microsoft.com/office/drawing/2014/main" id="{35927EB1-C2EE-7A4F-8998-0120948ED01F}"/>
              </a:ext>
            </a:extLst>
          </p:cNvPr>
          <p:cNvPicPr>
            <a:picLocks noChangeAspect="1"/>
          </p:cNvPicPr>
          <p:nvPr userDrawn="1"/>
        </p:nvPicPr>
        <p:blipFill>
          <a:blip r:embed="rId2"/>
          <a:srcRect/>
          <a:stretch/>
        </p:blipFill>
        <p:spPr>
          <a:xfrm>
            <a:off x="10466396" y="353980"/>
            <a:ext cx="1174739" cy="526607"/>
          </a:xfrm>
          <a:prstGeom prst="rect">
            <a:avLst/>
          </a:prstGeom>
        </p:spPr>
      </p:pic>
      <p:sp>
        <p:nvSpPr>
          <p:cNvPr id="9" name="Datumsplatzhalter 4">
            <a:extLst>
              <a:ext uri="{FF2B5EF4-FFF2-40B4-BE49-F238E27FC236}">
                <a16:creationId xmlns:a16="http://schemas.microsoft.com/office/drawing/2014/main" id="{D7C73059-11D5-6140-BC6B-81CB60147CD1}"/>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bg1"/>
                </a:solidFill>
                <a:latin typeface="Avenir Next LT Pro" panose="020B0504020202020204" pitchFamily="34" charset="0"/>
              </a:defRPr>
            </a:lvl1pPr>
          </a:lstStyle>
          <a:p>
            <a:fld id="{263B848E-023F-FF48-9187-932053C749BA}" type="datetime1">
              <a:rPr lang="de-DE" smtClean="0"/>
              <a:t>26.02.2026</a:t>
            </a:fld>
            <a:endParaRPr lang="de-DE"/>
          </a:p>
        </p:txBody>
      </p:sp>
      <p:sp>
        <p:nvSpPr>
          <p:cNvPr id="11" name="Foliennummernplatzhalter 6">
            <a:extLst>
              <a:ext uri="{FF2B5EF4-FFF2-40B4-BE49-F238E27FC236}">
                <a16:creationId xmlns:a16="http://schemas.microsoft.com/office/drawing/2014/main" id="{454B7360-DC64-F348-9FB6-AF1BFCBB95D9}"/>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bg1"/>
                </a:solidFill>
                <a:latin typeface="Avenir Next LT Pro" panose="020B0504020202020204" pitchFamily="34" charset="0"/>
              </a:defRPr>
            </a:lvl1pPr>
          </a:lstStyle>
          <a:p>
            <a:fld id="{5B1ACE15-3981-4541-9B09-AE3646C35EAC}" type="slidenum">
              <a:rPr lang="de-DE" smtClean="0"/>
              <a:pPr/>
              <a:t>‹N°›</a:t>
            </a:fld>
            <a:endParaRPr lang="de-DE"/>
          </a:p>
        </p:txBody>
      </p:sp>
    </p:spTree>
    <p:extLst>
      <p:ext uri="{BB962C8B-B14F-4D97-AF65-F5344CB8AC3E}">
        <p14:creationId xmlns:p14="http://schemas.microsoft.com/office/powerpoint/2010/main" val="1300629892"/>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6" name="Titelplatzhalter 1">
            <a:extLst>
              <a:ext uri="{FF2B5EF4-FFF2-40B4-BE49-F238E27FC236}">
                <a16:creationId xmlns:a16="http://schemas.microsoft.com/office/drawing/2014/main" id="{8794E802-C7ED-9D51-8D73-0766A79C877B}"/>
              </a:ext>
            </a:extLst>
          </p:cNvPr>
          <p:cNvSpPr>
            <a:spLocks noGrp="1"/>
          </p:cNvSpPr>
          <p:nvPr>
            <p:ph type="title"/>
          </p:nvPr>
        </p:nvSpPr>
        <p:spPr>
          <a:xfrm>
            <a:off x="550864" y="365126"/>
            <a:ext cx="9934448" cy="952046"/>
          </a:xfrm>
          <a:prstGeom prst="rect">
            <a:avLst/>
          </a:prstGeom>
        </p:spPr>
        <p:txBody>
          <a:bodyPr vert="horz" lIns="0" tIns="0" rIns="0" bIns="0" rtlCol="0" anchor="ctr">
            <a:noAutofit/>
          </a:bodyPr>
          <a:lstStyle/>
          <a:p>
            <a:r>
              <a:rPr lang="de-DE"/>
              <a:t>Mastertitelformat bearbeiten</a:t>
            </a:r>
          </a:p>
        </p:txBody>
      </p:sp>
      <p:sp>
        <p:nvSpPr>
          <p:cNvPr id="10" name="Textplatzhalter 2">
            <a:extLst>
              <a:ext uri="{FF2B5EF4-FFF2-40B4-BE49-F238E27FC236}">
                <a16:creationId xmlns:a16="http://schemas.microsoft.com/office/drawing/2014/main" id="{2CA26AAF-96BA-F14D-2999-5537904B3EFC}"/>
              </a:ext>
            </a:extLst>
          </p:cNvPr>
          <p:cNvSpPr>
            <a:spLocks noGrp="1"/>
          </p:cNvSpPr>
          <p:nvPr>
            <p:ph idx="1"/>
          </p:nvPr>
        </p:nvSpPr>
        <p:spPr>
          <a:xfrm>
            <a:off x="550863" y="1993900"/>
            <a:ext cx="343330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8" name="Textplatzhalter 2">
            <a:extLst>
              <a:ext uri="{FF2B5EF4-FFF2-40B4-BE49-F238E27FC236}">
                <a16:creationId xmlns:a16="http://schemas.microsoft.com/office/drawing/2014/main" id="{CB7789D9-2D7E-CE90-0317-3D8F537C93DA}"/>
              </a:ext>
            </a:extLst>
          </p:cNvPr>
          <p:cNvSpPr>
            <a:spLocks noGrp="1"/>
          </p:cNvSpPr>
          <p:nvPr>
            <p:ph idx="13"/>
          </p:nvPr>
        </p:nvSpPr>
        <p:spPr>
          <a:xfrm>
            <a:off x="4379346" y="1993900"/>
            <a:ext cx="343330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9" name="Textplatzhalter 2">
            <a:extLst>
              <a:ext uri="{FF2B5EF4-FFF2-40B4-BE49-F238E27FC236}">
                <a16:creationId xmlns:a16="http://schemas.microsoft.com/office/drawing/2014/main" id="{C4F7DC5B-B52F-C7D6-FEBD-38BC86F9C709}"/>
              </a:ext>
            </a:extLst>
          </p:cNvPr>
          <p:cNvSpPr>
            <a:spLocks noGrp="1"/>
          </p:cNvSpPr>
          <p:nvPr>
            <p:ph idx="14"/>
          </p:nvPr>
        </p:nvSpPr>
        <p:spPr>
          <a:xfrm>
            <a:off x="8207829" y="1993900"/>
            <a:ext cx="343330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p:txBody>
      </p:sp>
      <p:pic>
        <p:nvPicPr>
          <p:cNvPr id="11" name="Grafik 10">
            <a:extLst>
              <a:ext uri="{FF2B5EF4-FFF2-40B4-BE49-F238E27FC236}">
                <a16:creationId xmlns:a16="http://schemas.microsoft.com/office/drawing/2014/main" id="{00023433-9FA1-1144-8E93-26702DFA43BC}"/>
              </a:ext>
            </a:extLst>
          </p:cNvPr>
          <p:cNvPicPr>
            <a:picLocks noChangeAspect="1"/>
          </p:cNvPicPr>
          <p:nvPr userDrawn="1"/>
        </p:nvPicPr>
        <p:blipFill>
          <a:blip r:embed="rId2"/>
          <a:srcRect/>
          <a:stretch/>
        </p:blipFill>
        <p:spPr>
          <a:xfrm>
            <a:off x="10466396" y="353980"/>
            <a:ext cx="1174739" cy="526607"/>
          </a:xfrm>
          <a:prstGeom prst="rect">
            <a:avLst/>
          </a:prstGeom>
        </p:spPr>
      </p:pic>
      <p:sp>
        <p:nvSpPr>
          <p:cNvPr id="12" name="Datumsplatzhalter 4">
            <a:extLst>
              <a:ext uri="{FF2B5EF4-FFF2-40B4-BE49-F238E27FC236}">
                <a16:creationId xmlns:a16="http://schemas.microsoft.com/office/drawing/2014/main" id="{4AC01835-ED21-2B4C-8857-49A82DBA14A0}"/>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bg1"/>
                </a:solidFill>
                <a:latin typeface="Avenir Next LT Pro" panose="020B0504020202020204" pitchFamily="34" charset="0"/>
              </a:defRPr>
            </a:lvl1pPr>
          </a:lstStyle>
          <a:p>
            <a:fld id="{B2A1CBEA-07EB-DD4F-A728-E724047D83B2}" type="datetime1">
              <a:rPr lang="de-DE" smtClean="0"/>
              <a:t>26.02.2026</a:t>
            </a:fld>
            <a:endParaRPr lang="de-DE"/>
          </a:p>
        </p:txBody>
      </p:sp>
      <p:sp>
        <p:nvSpPr>
          <p:cNvPr id="13" name="Foliennummernplatzhalter 6">
            <a:extLst>
              <a:ext uri="{FF2B5EF4-FFF2-40B4-BE49-F238E27FC236}">
                <a16:creationId xmlns:a16="http://schemas.microsoft.com/office/drawing/2014/main" id="{CE8764E6-2B3F-9D49-9820-1A2B48AB1938}"/>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bg1"/>
                </a:solidFill>
                <a:latin typeface="Avenir Next LT Pro" panose="020B0504020202020204" pitchFamily="34" charset="0"/>
              </a:defRPr>
            </a:lvl1pPr>
          </a:lstStyle>
          <a:p>
            <a:fld id="{5B1ACE15-3981-4541-9B09-AE3646C35EAC}" type="slidenum">
              <a:rPr lang="de-DE" smtClean="0"/>
              <a:pPr/>
              <a:t>‹N°›</a:t>
            </a:fld>
            <a:endParaRPr lang="de-DE"/>
          </a:p>
        </p:txBody>
      </p:sp>
    </p:spTree>
    <p:extLst>
      <p:ext uri="{BB962C8B-B14F-4D97-AF65-F5344CB8AC3E}">
        <p14:creationId xmlns:p14="http://schemas.microsoft.com/office/powerpoint/2010/main" val="2042443194"/>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6" name="Titelplatzhalter 1">
            <a:extLst>
              <a:ext uri="{FF2B5EF4-FFF2-40B4-BE49-F238E27FC236}">
                <a16:creationId xmlns:a16="http://schemas.microsoft.com/office/drawing/2014/main" id="{8794E802-C7ED-9D51-8D73-0766A79C877B}"/>
              </a:ext>
            </a:extLst>
          </p:cNvPr>
          <p:cNvSpPr>
            <a:spLocks noGrp="1"/>
          </p:cNvSpPr>
          <p:nvPr>
            <p:ph type="title"/>
          </p:nvPr>
        </p:nvSpPr>
        <p:spPr>
          <a:xfrm>
            <a:off x="550864" y="365126"/>
            <a:ext cx="9934448" cy="952046"/>
          </a:xfrm>
          <a:prstGeom prst="rect">
            <a:avLst/>
          </a:prstGeom>
        </p:spPr>
        <p:txBody>
          <a:bodyPr vert="horz" lIns="0" tIns="0" rIns="0" bIns="0" rtlCol="0" anchor="ctr">
            <a:noAutofit/>
          </a:bodyPr>
          <a:lstStyle/>
          <a:p>
            <a:r>
              <a:rPr lang="de-DE"/>
              <a:t>Mastertitelformat bearbeiten</a:t>
            </a:r>
          </a:p>
        </p:txBody>
      </p:sp>
      <p:sp>
        <p:nvSpPr>
          <p:cNvPr id="10" name="Textplatzhalter 2">
            <a:extLst>
              <a:ext uri="{FF2B5EF4-FFF2-40B4-BE49-F238E27FC236}">
                <a16:creationId xmlns:a16="http://schemas.microsoft.com/office/drawing/2014/main" id="{2CA26AAF-96BA-F14D-2999-5537904B3EFC}"/>
              </a:ext>
            </a:extLst>
          </p:cNvPr>
          <p:cNvSpPr>
            <a:spLocks noGrp="1"/>
          </p:cNvSpPr>
          <p:nvPr>
            <p:ph idx="1"/>
          </p:nvPr>
        </p:nvSpPr>
        <p:spPr>
          <a:xfrm>
            <a:off x="550863"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3" name="Textplatzhalter 2">
            <a:extLst>
              <a:ext uri="{FF2B5EF4-FFF2-40B4-BE49-F238E27FC236}">
                <a16:creationId xmlns:a16="http://schemas.microsoft.com/office/drawing/2014/main" id="{7AA044F1-DC7F-7915-168D-F2506EF30324}"/>
              </a:ext>
            </a:extLst>
          </p:cNvPr>
          <p:cNvSpPr>
            <a:spLocks noGrp="1"/>
          </p:cNvSpPr>
          <p:nvPr>
            <p:ph idx="13"/>
          </p:nvPr>
        </p:nvSpPr>
        <p:spPr>
          <a:xfrm>
            <a:off x="3413805"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 name="Textplatzhalter 2">
            <a:extLst>
              <a:ext uri="{FF2B5EF4-FFF2-40B4-BE49-F238E27FC236}">
                <a16:creationId xmlns:a16="http://schemas.microsoft.com/office/drawing/2014/main" id="{7A5F2CC5-A7E1-FB99-8F70-99A219DB3FB0}"/>
              </a:ext>
            </a:extLst>
          </p:cNvPr>
          <p:cNvSpPr>
            <a:spLocks noGrp="1"/>
          </p:cNvSpPr>
          <p:nvPr>
            <p:ph idx="14"/>
          </p:nvPr>
        </p:nvSpPr>
        <p:spPr>
          <a:xfrm>
            <a:off x="6276747"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8" name="Textplatzhalter 2">
            <a:extLst>
              <a:ext uri="{FF2B5EF4-FFF2-40B4-BE49-F238E27FC236}">
                <a16:creationId xmlns:a16="http://schemas.microsoft.com/office/drawing/2014/main" id="{3B2781A3-3EAC-CE30-4BAD-6B9BC68D1120}"/>
              </a:ext>
            </a:extLst>
          </p:cNvPr>
          <p:cNvSpPr>
            <a:spLocks noGrp="1"/>
          </p:cNvSpPr>
          <p:nvPr>
            <p:ph idx="15"/>
          </p:nvPr>
        </p:nvSpPr>
        <p:spPr>
          <a:xfrm>
            <a:off x="9139689" y="1993900"/>
            <a:ext cx="2497138" cy="4351338"/>
          </a:xfrm>
          <a:prstGeom prst="rect">
            <a:avLst/>
          </a:prstGeom>
        </p:spPr>
        <p:txBody>
          <a:bodyPr vert="horz" lIns="0" tIns="0" rIns="0" bIns="0" rtlCol="0">
            <a:noAutofit/>
          </a:bodyPr>
          <a:lstStyle>
            <a:lvl1pPr>
              <a:defRPr sz="1800"/>
            </a:lvl1pPr>
            <a:lvl2pPr>
              <a:defRPr sz="1800"/>
            </a:lvl2pPr>
            <a:lvl3pPr>
              <a:defRPr sz="1800"/>
            </a:lvl3pPr>
            <a:lvl4pPr>
              <a:defRPr sz="1800"/>
            </a:lvl4pPr>
          </a:lstStyle>
          <a:p>
            <a:pPr lvl="0"/>
            <a:r>
              <a:rPr lang="de-DE"/>
              <a:t>Mastertextformat bearbeiten</a:t>
            </a:r>
          </a:p>
          <a:p>
            <a:pPr lvl="1"/>
            <a:r>
              <a:rPr lang="de-DE"/>
              <a:t>Zweite Ebene</a:t>
            </a:r>
          </a:p>
          <a:p>
            <a:pPr lvl="2"/>
            <a:r>
              <a:rPr lang="de-DE"/>
              <a:t>Dritte Ebene</a:t>
            </a:r>
          </a:p>
          <a:p>
            <a:pPr lvl="3"/>
            <a:r>
              <a:rPr lang="de-DE"/>
              <a:t>Vierte Ebene</a:t>
            </a:r>
          </a:p>
        </p:txBody>
      </p:sp>
      <p:pic>
        <p:nvPicPr>
          <p:cNvPr id="11" name="Grafik 10">
            <a:extLst>
              <a:ext uri="{FF2B5EF4-FFF2-40B4-BE49-F238E27FC236}">
                <a16:creationId xmlns:a16="http://schemas.microsoft.com/office/drawing/2014/main" id="{7A2098C3-D1C7-1846-8F84-64475EC38AF4}"/>
              </a:ext>
            </a:extLst>
          </p:cNvPr>
          <p:cNvPicPr>
            <a:picLocks noChangeAspect="1"/>
          </p:cNvPicPr>
          <p:nvPr userDrawn="1"/>
        </p:nvPicPr>
        <p:blipFill>
          <a:blip r:embed="rId2"/>
          <a:srcRect/>
          <a:stretch/>
        </p:blipFill>
        <p:spPr>
          <a:xfrm>
            <a:off x="10466396" y="353980"/>
            <a:ext cx="1174739" cy="526607"/>
          </a:xfrm>
          <a:prstGeom prst="rect">
            <a:avLst/>
          </a:prstGeom>
        </p:spPr>
      </p:pic>
      <p:sp>
        <p:nvSpPr>
          <p:cNvPr id="12" name="Datumsplatzhalter 4">
            <a:extLst>
              <a:ext uri="{FF2B5EF4-FFF2-40B4-BE49-F238E27FC236}">
                <a16:creationId xmlns:a16="http://schemas.microsoft.com/office/drawing/2014/main" id="{622FC564-2D1E-BA46-B178-A475CC196BEB}"/>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bg1"/>
                </a:solidFill>
                <a:latin typeface="Avenir Next LT Pro" panose="020B0504020202020204" pitchFamily="34" charset="0"/>
              </a:defRPr>
            </a:lvl1pPr>
          </a:lstStyle>
          <a:p>
            <a:fld id="{FFCBBE66-4E15-B147-A34C-60020652852D}" type="datetime1">
              <a:rPr lang="de-DE" smtClean="0"/>
              <a:t>26.02.2026</a:t>
            </a:fld>
            <a:endParaRPr lang="de-DE"/>
          </a:p>
        </p:txBody>
      </p:sp>
      <p:sp>
        <p:nvSpPr>
          <p:cNvPr id="13" name="Foliennummernplatzhalter 6">
            <a:extLst>
              <a:ext uri="{FF2B5EF4-FFF2-40B4-BE49-F238E27FC236}">
                <a16:creationId xmlns:a16="http://schemas.microsoft.com/office/drawing/2014/main" id="{A5A27B8B-A12A-3247-B48C-94BC960FA005}"/>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bg1"/>
                </a:solidFill>
                <a:latin typeface="Avenir Next LT Pro" panose="020B0504020202020204" pitchFamily="34" charset="0"/>
              </a:defRPr>
            </a:lvl1pPr>
          </a:lstStyle>
          <a:p>
            <a:fld id="{5B1ACE15-3981-4541-9B09-AE3646C35EAC}" type="slidenum">
              <a:rPr lang="de-DE" smtClean="0"/>
              <a:pPr/>
              <a:t>‹N°›</a:t>
            </a:fld>
            <a:endParaRPr lang="de-DE"/>
          </a:p>
        </p:txBody>
      </p:sp>
    </p:spTree>
    <p:extLst>
      <p:ext uri="{BB962C8B-B14F-4D97-AF65-F5344CB8AC3E}">
        <p14:creationId xmlns:p14="http://schemas.microsoft.com/office/powerpoint/2010/main" val="2186007303"/>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_Slide_Black_Icon">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534D06-5632-9000-C5D0-470FBCE08A9C}"/>
              </a:ext>
            </a:extLst>
          </p:cNvPr>
          <p:cNvSpPr>
            <a:spLocks noGrp="1"/>
          </p:cNvSpPr>
          <p:nvPr>
            <p:ph type="ctrTitle"/>
          </p:nvPr>
        </p:nvSpPr>
        <p:spPr>
          <a:xfrm>
            <a:off x="550861" y="880587"/>
            <a:ext cx="6276660" cy="2548413"/>
          </a:xfrm>
          <a:prstGeom prst="rect">
            <a:avLst/>
          </a:prstGeom>
        </p:spPr>
        <p:txBody>
          <a:bodyPr tIns="0" bIns="0" anchor="b">
            <a:noAutofit/>
          </a:bodyPr>
          <a:lstStyle>
            <a:lvl1pPr algn="l">
              <a:defRPr sz="54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16BC583A-E590-DBA5-C3A8-E176C72F2FC7}"/>
              </a:ext>
            </a:extLst>
          </p:cNvPr>
          <p:cNvSpPr>
            <a:spLocks noGrp="1"/>
          </p:cNvSpPr>
          <p:nvPr>
            <p:ph type="subTitle" idx="1"/>
          </p:nvPr>
        </p:nvSpPr>
        <p:spPr>
          <a:xfrm>
            <a:off x="550862" y="3883616"/>
            <a:ext cx="6233986" cy="1655762"/>
          </a:xfrm>
        </p:spPr>
        <p:txBody>
          <a:bodyPr tIns="0" bIns="0">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5" descr="Ein Bild, das Farbigkeit, Quadrat, Rechteck, Screenshot enthält.&#10;&#10;Automatisch generierte Beschreibung">
            <a:extLst>
              <a:ext uri="{FF2B5EF4-FFF2-40B4-BE49-F238E27FC236}">
                <a16:creationId xmlns:a16="http://schemas.microsoft.com/office/drawing/2014/main" id="{B7F7BB61-5069-D24A-AF8C-D16EAE1A6C38}"/>
              </a:ext>
            </a:extLst>
          </p:cNvPr>
          <p:cNvPicPr>
            <a:picLocks noChangeAspect="1"/>
          </p:cNvPicPr>
          <p:nvPr userDrawn="1"/>
        </p:nvPicPr>
        <p:blipFill>
          <a:blip r:embed="rId2"/>
          <a:stretch>
            <a:fillRect/>
          </a:stretch>
        </p:blipFill>
        <p:spPr>
          <a:xfrm rot="16200000">
            <a:off x="7056300" y="1722299"/>
            <a:ext cx="6869833" cy="3401568"/>
          </a:xfrm>
          <a:prstGeom prst="rect">
            <a:avLst/>
          </a:prstGeom>
        </p:spPr>
      </p:pic>
    </p:spTree>
    <p:extLst>
      <p:ext uri="{BB962C8B-B14F-4D97-AF65-F5344CB8AC3E}">
        <p14:creationId xmlns:p14="http://schemas.microsoft.com/office/powerpoint/2010/main" val="2218069769"/>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4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690EF40-F71B-EB2C-0123-4F99BA73876A}"/>
              </a:ext>
            </a:extLst>
          </p:cNvPr>
          <p:cNvSpPr>
            <a:spLocks noGrp="1"/>
          </p:cNvSpPr>
          <p:nvPr>
            <p:ph type="title"/>
          </p:nvPr>
        </p:nvSpPr>
        <p:spPr>
          <a:xfrm>
            <a:off x="550864" y="365126"/>
            <a:ext cx="9934448" cy="952046"/>
          </a:xfrm>
          <a:prstGeom prst="rect">
            <a:avLst/>
          </a:prstGeom>
        </p:spPr>
        <p:txBody>
          <a:bodyPr vert="horz" lIns="0" tIns="45720" rIns="0" bIns="45720" rtlCol="0" anchor="ctr">
            <a:noAutofit/>
          </a:bodyPr>
          <a:lstStyle/>
          <a:p>
            <a:r>
              <a:rPr lang="de-DE"/>
              <a:t>Mastertitelformat bearbeiten</a:t>
            </a:r>
          </a:p>
        </p:txBody>
      </p:sp>
      <p:sp>
        <p:nvSpPr>
          <p:cNvPr id="3" name="Textplatzhalter 2">
            <a:extLst>
              <a:ext uri="{FF2B5EF4-FFF2-40B4-BE49-F238E27FC236}">
                <a16:creationId xmlns:a16="http://schemas.microsoft.com/office/drawing/2014/main" id="{E9858CE7-2B11-21E3-4E53-296AF43A1F83}"/>
              </a:ext>
            </a:extLst>
          </p:cNvPr>
          <p:cNvSpPr>
            <a:spLocks noGrp="1"/>
          </p:cNvSpPr>
          <p:nvPr>
            <p:ph type="body" idx="1"/>
          </p:nvPr>
        </p:nvSpPr>
        <p:spPr>
          <a:xfrm>
            <a:off x="550862" y="1993900"/>
            <a:ext cx="11090275" cy="43524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4">
            <a:extLst>
              <a:ext uri="{FF2B5EF4-FFF2-40B4-BE49-F238E27FC236}">
                <a16:creationId xmlns:a16="http://schemas.microsoft.com/office/drawing/2014/main" id="{9E2E567C-4F77-7DEE-4197-00828B64D923}"/>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bg1"/>
                </a:solidFill>
                <a:latin typeface="Avenir Next LT Pro" panose="020B0504020202020204" pitchFamily="34" charset="0"/>
              </a:defRPr>
            </a:lvl1pPr>
          </a:lstStyle>
          <a:p>
            <a:fld id="{5847736C-B1A6-F646-AD0E-A0564C5ADB0C}" type="datetime1">
              <a:rPr lang="de-DE" smtClean="0"/>
              <a:t>26.02.2026</a:t>
            </a:fld>
            <a:endParaRPr lang="de-DE"/>
          </a:p>
        </p:txBody>
      </p:sp>
      <p:sp>
        <p:nvSpPr>
          <p:cNvPr id="7" name="Foliennummernplatzhalter 6">
            <a:extLst>
              <a:ext uri="{FF2B5EF4-FFF2-40B4-BE49-F238E27FC236}">
                <a16:creationId xmlns:a16="http://schemas.microsoft.com/office/drawing/2014/main" id="{8B1692B1-BAA5-B796-C769-A33966F5EB64}"/>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bg1"/>
                </a:solidFill>
                <a:latin typeface="Avenir Next LT Pro" panose="020B0504020202020204" pitchFamily="34" charset="0"/>
              </a:defRPr>
            </a:lvl1pPr>
          </a:lstStyle>
          <a:p>
            <a:fld id="{5B1ACE15-3981-4541-9B09-AE3646C35EAC}" type="slidenum">
              <a:rPr lang="de-DE" smtClean="0"/>
              <a:pPr/>
              <a:t>‹N°›</a:t>
            </a:fld>
            <a:endParaRPr lang="de-DE"/>
          </a:p>
        </p:txBody>
      </p:sp>
    </p:spTree>
    <p:extLst>
      <p:ext uri="{BB962C8B-B14F-4D97-AF65-F5344CB8AC3E}">
        <p14:creationId xmlns:p14="http://schemas.microsoft.com/office/powerpoint/2010/main" val="2408911392"/>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5" r:id="rId3"/>
    <p:sldLayoutId id="2147483686" r:id="rId4"/>
    <p:sldLayoutId id="2147483667" r:id="rId5"/>
    <p:sldLayoutId id="2147483674" r:id="rId6"/>
    <p:sldLayoutId id="2147483677" r:id="rId7"/>
    <p:sldLayoutId id="2147483678" r:id="rId8"/>
    <p:sldLayoutId id="2147483697" r:id="rId9"/>
    <p:sldLayoutId id="2147483699" r:id="rId10"/>
    <p:sldLayoutId id="2147483696" r:id="rId11"/>
    <p:sldLayoutId id="2147483716" r:id="rId12"/>
  </p:sldLayoutIdLst>
  <p:hf hdr="0" ftr="0"/>
  <p:txStyles>
    <p:titleStyle>
      <a:lvl1pPr algn="l" defTabSz="914400" rtl="0" eaLnBrk="1" latinLnBrk="0" hangingPunct="1">
        <a:lnSpc>
          <a:spcPct val="90000"/>
        </a:lnSpc>
        <a:spcBef>
          <a:spcPct val="0"/>
        </a:spcBef>
        <a:buNone/>
        <a:defRPr sz="3000" b="1" i="0" kern="1200">
          <a:solidFill>
            <a:schemeClr val="bg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SzPct val="90000"/>
        <a:buFont typeface="Arial" panose="020B0604020202020204" pitchFamily="34" charset="0"/>
        <a:buChar char="•"/>
        <a:defRPr sz="2600" b="0" i="0" kern="1200">
          <a:solidFill>
            <a:schemeClr val="bg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SzPct val="90000"/>
        <a:buFont typeface="Arial" panose="020B0604020202020204" pitchFamily="34" charset="0"/>
        <a:buChar char="•"/>
        <a:defRPr sz="1800" b="0" i="0" kern="1200">
          <a:solidFill>
            <a:schemeClr val="bg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SzPct val="90000"/>
        <a:buFont typeface="Arial" panose="020B0604020202020204" pitchFamily="34" charset="0"/>
        <a:buChar char="•"/>
        <a:defRPr sz="1800" b="0" i="0" kern="1200">
          <a:solidFill>
            <a:schemeClr val="bg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SzPct val="90000"/>
        <a:buFont typeface="Arial" panose="020B0604020202020204" pitchFamily="34" charset="0"/>
        <a:buChar char="•"/>
        <a:defRPr sz="1800" b="0" i="0" kern="1200">
          <a:solidFill>
            <a:schemeClr val="bg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800" b="0" i="0" kern="1200">
          <a:solidFill>
            <a:schemeClr val="bg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997" userDrawn="1">
          <p15:clr>
            <a:srgbClr val="5ACBF0"/>
          </p15:clr>
        </p15:guide>
        <p15:guide id="4" pos="7333" userDrawn="1">
          <p15:clr>
            <a:srgbClr val="5ACBF0"/>
          </p15:clr>
        </p15:guide>
        <p15:guide id="5" pos="529" userDrawn="1">
          <p15:clr>
            <a:srgbClr val="F26B43"/>
          </p15:clr>
        </p15:guide>
        <p15:guide id="6" pos="347" userDrawn="1">
          <p15:clr>
            <a:srgbClr val="5ACBF0"/>
          </p15:clr>
        </p15:guide>
        <p15:guide id="7" orient="horz" pos="232" userDrawn="1">
          <p15:clr>
            <a:srgbClr val="FDE53C"/>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5FE9659-139B-324E-B08A-1B0B0B5B0DEF}"/>
              </a:ext>
            </a:extLst>
          </p:cNvPr>
          <p:cNvSpPr>
            <a:spLocks noGrp="1"/>
          </p:cNvSpPr>
          <p:nvPr>
            <p:ph type="title"/>
          </p:nvPr>
        </p:nvSpPr>
        <p:spPr>
          <a:xfrm>
            <a:off x="550864" y="365126"/>
            <a:ext cx="9934448" cy="952046"/>
          </a:xfrm>
          <a:prstGeom prst="rect">
            <a:avLst/>
          </a:prstGeom>
        </p:spPr>
        <p:txBody>
          <a:bodyPr vert="horz" lIns="0" tIns="45720" rIns="0" bIns="45720" rtlCol="0" anchor="ctr">
            <a:noAutofit/>
          </a:bodyPr>
          <a:lstStyle/>
          <a:p>
            <a:r>
              <a:rPr lang="de-DE"/>
              <a:t>Mastertitelformat bearbeiten</a:t>
            </a:r>
          </a:p>
        </p:txBody>
      </p:sp>
      <p:sp>
        <p:nvSpPr>
          <p:cNvPr id="3" name="Textplatzhalter 2">
            <a:extLst>
              <a:ext uri="{FF2B5EF4-FFF2-40B4-BE49-F238E27FC236}">
                <a16:creationId xmlns:a16="http://schemas.microsoft.com/office/drawing/2014/main" id="{7187D28E-6BA6-3942-9A80-07C963C48F6A}"/>
              </a:ext>
            </a:extLst>
          </p:cNvPr>
          <p:cNvSpPr>
            <a:spLocks noGrp="1"/>
          </p:cNvSpPr>
          <p:nvPr>
            <p:ph type="body" idx="1"/>
          </p:nvPr>
        </p:nvSpPr>
        <p:spPr>
          <a:xfrm>
            <a:off x="550862" y="1993900"/>
            <a:ext cx="11090275" cy="43524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4">
            <a:extLst>
              <a:ext uri="{FF2B5EF4-FFF2-40B4-BE49-F238E27FC236}">
                <a16:creationId xmlns:a16="http://schemas.microsoft.com/office/drawing/2014/main" id="{8D0DDF98-DA82-E245-86F0-AFBA707AB25A}"/>
              </a:ext>
            </a:extLst>
          </p:cNvPr>
          <p:cNvSpPr>
            <a:spLocks noGrp="1"/>
          </p:cNvSpPr>
          <p:nvPr>
            <p:ph type="dt" sz="half" idx="2"/>
          </p:nvPr>
        </p:nvSpPr>
        <p:spPr>
          <a:xfrm>
            <a:off x="550863" y="6490998"/>
            <a:ext cx="1079500" cy="228601"/>
          </a:xfrm>
          <a:prstGeom prst="rect">
            <a:avLst/>
          </a:prstGeom>
        </p:spPr>
        <p:txBody>
          <a:bodyPr lIns="0" tIns="0" rIns="0" bIns="0" anchor="ctr"/>
          <a:lstStyle>
            <a:lvl1pPr algn="l">
              <a:defRPr sz="800" b="0" i="0">
                <a:solidFill>
                  <a:schemeClr val="tx1"/>
                </a:solidFill>
                <a:latin typeface="Avenir Next LT Pro" panose="020B0504020202020204" pitchFamily="34" charset="77"/>
              </a:defRPr>
            </a:lvl1pPr>
          </a:lstStyle>
          <a:p>
            <a:fld id="{4DF42785-CD08-7F4F-9826-4D60D9526DD0}" type="datetime1">
              <a:rPr lang="de-CH" smtClean="0"/>
              <a:t>26.02.2026</a:t>
            </a:fld>
            <a:endParaRPr lang="de-DE"/>
          </a:p>
        </p:txBody>
      </p:sp>
      <p:sp>
        <p:nvSpPr>
          <p:cNvPr id="5" name="Foliennummernplatzhalter 6">
            <a:extLst>
              <a:ext uri="{FF2B5EF4-FFF2-40B4-BE49-F238E27FC236}">
                <a16:creationId xmlns:a16="http://schemas.microsoft.com/office/drawing/2014/main" id="{929491E1-9CDF-AA4B-A487-6F3787F8800C}"/>
              </a:ext>
            </a:extLst>
          </p:cNvPr>
          <p:cNvSpPr>
            <a:spLocks noGrp="1"/>
          </p:cNvSpPr>
          <p:nvPr>
            <p:ph type="sldNum" sz="quarter" idx="4"/>
          </p:nvPr>
        </p:nvSpPr>
        <p:spPr>
          <a:xfrm>
            <a:off x="10561636" y="6492874"/>
            <a:ext cx="1079501" cy="228601"/>
          </a:xfrm>
          <a:prstGeom prst="rect">
            <a:avLst/>
          </a:prstGeom>
        </p:spPr>
        <p:txBody>
          <a:bodyPr lIns="0" tIns="0" rIns="0" bIns="0" anchor="ctr"/>
          <a:lstStyle>
            <a:lvl1pPr algn="r">
              <a:defRPr sz="800" b="0" i="0">
                <a:solidFill>
                  <a:schemeClr val="tx1"/>
                </a:solidFill>
                <a:latin typeface="Avenir Next LT Pro" panose="020B0504020202020204" pitchFamily="34" charset="77"/>
              </a:defRPr>
            </a:lvl1pPr>
          </a:lstStyle>
          <a:p>
            <a:fld id="{5B1ACE15-3981-4541-9B09-AE3646C35EAC}" type="slidenum">
              <a:rPr lang="de-DE" smtClean="0"/>
              <a:pPr/>
              <a:t>‹N°›</a:t>
            </a:fld>
            <a:endParaRPr lang="de-DE"/>
          </a:p>
        </p:txBody>
      </p:sp>
    </p:spTree>
    <p:extLst>
      <p:ext uri="{BB962C8B-B14F-4D97-AF65-F5344CB8AC3E}">
        <p14:creationId xmlns:p14="http://schemas.microsoft.com/office/powerpoint/2010/main" val="22715912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 id="2147483693" r:id="rId5"/>
    <p:sldLayoutId id="2147483700" r:id="rId6"/>
    <p:sldLayoutId id="2147483702" r:id="rId7"/>
    <p:sldLayoutId id="2147483703" r:id="rId8"/>
    <p:sldLayoutId id="2147483695" r:id="rId9"/>
  </p:sldLayoutIdLst>
  <p:hf hdr="0" ftr="0"/>
  <p:txStyles>
    <p:titleStyle>
      <a:lvl1pPr algn="l" defTabSz="914400" rtl="0" eaLnBrk="1" latinLnBrk="0" hangingPunct="1">
        <a:lnSpc>
          <a:spcPct val="90000"/>
        </a:lnSpc>
        <a:spcBef>
          <a:spcPct val="0"/>
        </a:spcBef>
        <a:buNone/>
        <a:defRPr sz="3000" b="1"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5FE9659-139B-324E-B08A-1B0B0B5B0DEF}"/>
              </a:ext>
            </a:extLst>
          </p:cNvPr>
          <p:cNvSpPr>
            <a:spLocks noGrp="1"/>
          </p:cNvSpPr>
          <p:nvPr>
            <p:ph type="title"/>
          </p:nvPr>
        </p:nvSpPr>
        <p:spPr>
          <a:xfrm>
            <a:off x="550864" y="365126"/>
            <a:ext cx="9934448" cy="952046"/>
          </a:xfrm>
          <a:prstGeom prst="rect">
            <a:avLst/>
          </a:prstGeom>
        </p:spPr>
        <p:txBody>
          <a:bodyPr vert="horz" lIns="0" tIns="45720" rIns="0" bIns="45720" rtlCol="0" anchor="ctr">
            <a:noAutofit/>
          </a:bodyPr>
          <a:lstStyle/>
          <a:p>
            <a:r>
              <a:rPr lang="de-DE"/>
              <a:t>Mastertitelformat bearbeiten</a:t>
            </a:r>
          </a:p>
        </p:txBody>
      </p:sp>
      <p:sp>
        <p:nvSpPr>
          <p:cNvPr id="3" name="Textplatzhalter 2">
            <a:extLst>
              <a:ext uri="{FF2B5EF4-FFF2-40B4-BE49-F238E27FC236}">
                <a16:creationId xmlns:a16="http://schemas.microsoft.com/office/drawing/2014/main" id="{7187D28E-6BA6-3942-9A80-07C963C48F6A}"/>
              </a:ext>
            </a:extLst>
          </p:cNvPr>
          <p:cNvSpPr>
            <a:spLocks noGrp="1"/>
          </p:cNvSpPr>
          <p:nvPr>
            <p:ph type="body" idx="1"/>
          </p:nvPr>
        </p:nvSpPr>
        <p:spPr>
          <a:xfrm>
            <a:off x="550862" y="1993900"/>
            <a:ext cx="11090275" cy="43524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3887655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hf hdr="0" ftr="0"/>
  <p:txStyles>
    <p:titleStyle>
      <a:lvl1pPr algn="l" defTabSz="914400" rtl="0" eaLnBrk="1" latinLnBrk="0" hangingPunct="1">
        <a:lnSpc>
          <a:spcPct val="90000"/>
        </a:lnSpc>
        <a:spcBef>
          <a:spcPct val="0"/>
        </a:spcBef>
        <a:buNone/>
        <a:defRPr sz="3000" b="1"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FDE53C"/>
          </p15:clr>
        </p15:guide>
        <p15:guide id="3" orient="horz" pos="1253">
          <p15:clr>
            <a:srgbClr val="F26B43"/>
          </p15:clr>
        </p15:guide>
        <p15:guide id="4" orient="horz" pos="232">
          <p15:clr>
            <a:srgbClr val="F26B43"/>
          </p15:clr>
        </p15:guide>
        <p15:guide id="5" orient="horz" pos="3997">
          <p15:clr>
            <a:srgbClr val="F26B43"/>
          </p15:clr>
        </p15:guide>
        <p15:guide id="6" pos="347">
          <p15:clr>
            <a:srgbClr val="F26B43"/>
          </p15:clr>
        </p15:guide>
        <p15:guide id="7" pos="7333">
          <p15:clr>
            <a:srgbClr val="FDE53C"/>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index.hcisolutions.ch/datadoc/element/PRODUCT_SUBSTANCE_ALTERNATIVE_QUANTITY/PAQ?showEOL=true"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index.hcisolutions.ch/datadoc/element/PRODUCT/PRD/DIETARYADVICE?showEOL=true" TargetMode="External"/><Relationship Id="rId4" Type="http://schemas.openxmlformats.org/officeDocument/2006/relationships/hyperlink" Target="https://index.hcisolutions.ch/datadoc/element/PRODUCT_PROPRIETARY_QUANTITY?showEOL=tru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hcisolutions.ch/fr/support/documentations/index-news/entries/20251203-8687877741-news.php"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FCE68_F6CAC5DB.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spezialitaetenliste.ch/ShowPreparations.aspx"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hyperlink" Target="https://index.hcisolutions.ch/index/current/"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7FFFF5C9_417177DB.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hcisolutions.ch/de/xml/index-news.rss.php"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notesSlide" Target="../notesSlides/notesSlide17.xml"/><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7FFFF7AC_FDF3706D.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18/10/relationships/comments" Target="../comments/modernComment_7FFFF7AD_86481689.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index.hcisolutions.ch/datadoc/element/PRODUCT/PRD/CPT/EDQMROAS/EDQMMOA?showEol=tr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E4D4C87-3A85-7D9A-1D02-F4E94FF1C78E}"/>
              </a:ext>
            </a:extLst>
          </p:cNvPr>
          <p:cNvSpPr>
            <a:spLocks noGrp="1"/>
          </p:cNvSpPr>
          <p:nvPr>
            <p:ph type="ctrTitle"/>
          </p:nvPr>
        </p:nvSpPr>
        <p:spPr>
          <a:xfrm>
            <a:off x="550860" y="880587"/>
            <a:ext cx="11090275" cy="2548413"/>
          </a:xfrm>
        </p:spPr>
        <p:txBody>
          <a:bodyPr anchor="b">
            <a:normAutofit/>
          </a:bodyPr>
          <a:lstStyle/>
          <a:p>
            <a:r>
              <a:rPr lang="de-DE" dirty="0"/>
              <a:t>Index Release 2026-05</a:t>
            </a:r>
            <a:br>
              <a:rPr lang="de-DE" dirty="0"/>
            </a:br>
            <a:r>
              <a:rPr lang="de-DE" sz="4000" dirty="0" err="1"/>
              <a:t>Webinaire</a:t>
            </a:r>
            <a:endParaRPr lang="de-DE" dirty="0"/>
          </a:p>
        </p:txBody>
      </p:sp>
      <p:sp>
        <p:nvSpPr>
          <p:cNvPr id="7" name="Untertitel 6">
            <a:extLst>
              <a:ext uri="{FF2B5EF4-FFF2-40B4-BE49-F238E27FC236}">
                <a16:creationId xmlns:a16="http://schemas.microsoft.com/office/drawing/2014/main" id="{91AB75ED-1FB8-9224-84C9-52F57770FE65}"/>
              </a:ext>
            </a:extLst>
          </p:cNvPr>
          <p:cNvSpPr>
            <a:spLocks noGrp="1"/>
          </p:cNvSpPr>
          <p:nvPr>
            <p:ph type="subTitle" idx="1"/>
          </p:nvPr>
        </p:nvSpPr>
        <p:spPr>
          <a:xfrm>
            <a:off x="550861" y="3883616"/>
            <a:ext cx="11090275" cy="1655762"/>
          </a:xfrm>
        </p:spPr>
        <p:txBody>
          <a:bodyPr>
            <a:normAutofit/>
          </a:bodyPr>
          <a:lstStyle/>
          <a:p>
            <a:r>
              <a:rPr lang="de-DE"/>
              <a:t>26.02.2026</a:t>
            </a:r>
          </a:p>
        </p:txBody>
      </p:sp>
      <p:sp>
        <p:nvSpPr>
          <p:cNvPr id="2" name="Textfeld 5">
            <a:extLst>
              <a:ext uri="{FF2B5EF4-FFF2-40B4-BE49-F238E27FC236}">
                <a16:creationId xmlns:a16="http://schemas.microsoft.com/office/drawing/2014/main" id="{C4F52EE3-8A97-68B8-A2DD-A9074C7C7FDC}"/>
              </a:ext>
            </a:extLst>
          </p:cNvPr>
          <p:cNvSpPr txBox="1"/>
          <p:nvPr/>
        </p:nvSpPr>
        <p:spPr>
          <a:xfrm>
            <a:off x="494333" y="5993994"/>
            <a:ext cx="4741573" cy="400110"/>
          </a:xfrm>
          <a:prstGeom prst="rect">
            <a:avLst/>
          </a:prstGeom>
          <a:solidFill>
            <a:srgbClr val="C00000"/>
          </a:solidFill>
          <a:effectLst>
            <a:softEdge rad="63500"/>
          </a:effectLst>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H" sz="2000" b="1" dirty="0">
                <a:solidFill>
                  <a:schemeClr val="bg1"/>
                </a:solidFill>
              </a:rPr>
              <a:t>La session sera enregistrée</a:t>
            </a:r>
          </a:p>
        </p:txBody>
      </p:sp>
    </p:spTree>
    <p:extLst>
      <p:ext uri="{BB962C8B-B14F-4D97-AF65-F5344CB8AC3E}">
        <p14:creationId xmlns:p14="http://schemas.microsoft.com/office/powerpoint/2010/main" val="466241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D633B-32BE-EACE-7636-9862B6C3A1B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823F96C6-DAA9-2BAB-8B56-53F556FFFCB1}"/>
              </a:ext>
            </a:extLst>
          </p:cNvPr>
          <p:cNvSpPr>
            <a:spLocks noGrp="1"/>
          </p:cNvSpPr>
          <p:nvPr>
            <p:ph type="title"/>
          </p:nvPr>
        </p:nvSpPr>
        <p:spPr/>
        <p:txBody>
          <a:bodyPr/>
          <a:lstStyle/>
          <a:p>
            <a:r>
              <a:rPr lang="fr-FR" dirty="0"/>
              <a:t>Valeurs nutritionnelles </a:t>
            </a:r>
            <a:r>
              <a:rPr lang="fr-CH" dirty="0"/>
              <a:t>pour alimentation orale et alimentation par sonde</a:t>
            </a:r>
            <a:endParaRPr lang="de-CH" dirty="0"/>
          </a:p>
        </p:txBody>
      </p:sp>
      <p:sp>
        <p:nvSpPr>
          <p:cNvPr id="7" name="Inhaltsplatzhalter 6">
            <a:extLst>
              <a:ext uri="{FF2B5EF4-FFF2-40B4-BE49-F238E27FC236}">
                <a16:creationId xmlns:a16="http://schemas.microsoft.com/office/drawing/2014/main" id="{73FE14E6-1200-C2DC-6763-20F03EFD7ADC}"/>
              </a:ext>
            </a:extLst>
          </p:cNvPr>
          <p:cNvSpPr>
            <a:spLocks noGrp="1"/>
          </p:cNvSpPr>
          <p:nvPr>
            <p:ph idx="13"/>
          </p:nvPr>
        </p:nvSpPr>
        <p:spPr>
          <a:xfrm>
            <a:off x="550862" y="1452282"/>
            <a:ext cx="11090275" cy="4892956"/>
          </a:xfrm>
        </p:spPr>
        <p:txBody>
          <a:bodyPr/>
          <a:lstStyle/>
          <a:p>
            <a:pPr marL="0" indent="0">
              <a:buNone/>
            </a:pPr>
            <a:r>
              <a:rPr lang="de-CH" dirty="0" err="1"/>
              <a:t>Les</a:t>
            </a:r>
            <a:r>
              <a:rPr lang="de-CH" dirty="0"/>
              <a:t> </a:t>
            </a:r>
            <a:r>
              <a:rPr lang="de-CH" dirty="0" err="1"/>
              <a:t>valeurs</a:t>
            </a:r>
            <a:r>
              <a:rPr lang="de-CH" dirty="0"/>
              <a:t> </a:t>
            </a:r>
            <a:r>
              <a:rPr lang="de-CH" dirty="0" err="1"/>
              <a:t>nutritionnelles</a:t>
            </a:r>
            <a:r>
              <a:rPr lang="de-CH" dirty="0"/>
              <a:t> </a:t>
            </a:r>
            <a:r>
              <a:rPr lang="de-CH" dirty="0" err="1"/>
              <a:t>pour</a:t>
            </a:r>
            <a:r>
              <a:rPr lang="de-CH" dirty="0"/>
              <a:t> </a:t>
            </a:r>
            <a:r>
              <a:rPr lang="de-CH" dirty="0" err="1"/>
              <a:t>alimentation</a:t>
            </a:r>
            <a:r>
              <a:rPr lang="de-CH" dirty="0"/>
              <a:t> orale et </a:t>
            </a:r>
            <a:r>
              <a:rPr lang="de-CH" dirty="0" err="1"/>
              <a:t>alimentation</a:t>
            </a:r>
            <a:r>
              <a:rPr lang="de-CH" dirty="0"/>
              <a:t> par </a:t>
            </a:r>
            <a:r>
              <a:rPr lang="de-CH" dirty="0" err="1"/>
              <a:t>sonde</a:t>
            </a:r>
            <a:r>
              <a:rPr lang="de-CH" dirty="0"/>
              <a:t> </a:t>
            </a:r>
            <a:r>
              <a:rPr lang="de-CH" dirty="0" err="1"/>
              <a:t>sont</a:t>
            </a:r>
            <a:r>
              <a:rPr lang="de-CH" dirty="0"/>
              <a:t> </a:t>
            </a:r>
            <a:r>
              <a:rPr lang="de-CH" b="1" dirty="0" err="1"/>
              <a:t>désormais</a:t>
            </a:r>
            <a:r>
              <a:rPr lang="de-CH" dirty="0"/>
              <a:t> </a:t>
            </a:r>
            <a:r>
              <a:rPr lang="de-CH" dirty="0" err="1"/>
              <a:t>publiées</a:t>
            </a:r>
            <a:r>
              <a:rPr lang="de-CH" dirty="0"/>
              <a:t> </a:t>
            </a:r>
            <a:r>
              <a:rPr lang="de-CH" dirty="0" err="1"/>
              <a:t>dans</a:t>
            </a:r>
            <a:r>
              <a:rPr lang="de-CH" dirty="0"/>
              <a:t> le </a:t>
            </a:r>
            <a:r>
              <a:rPr lang="de-CH" dirty="0" err="1"/>
              <a:t>schéma</a:t>
            </a:r>
            <a:r>
              <a:rPr lang="de-CH" dirty="0"/>
              <a:t> </a:t>
            </a:r>
            <a:r>
              <a:rPr lang="de-CH" dirty="0">
                <a:hlinkClick r:id="rId3"/>
              </a:rPr>
              <a:t>PRODUCT_SUBSTANCE_ALTERNATIVE_QUANTITY (PAQ) </a:t>
            </a:r>
            <a:r>
              <a:rPr lang="de-CH" dirty="0"/>
              <a:t>.</a:t>
            </a:r>
            <a:br>
              <a:rPr lang="de-CH" dirty="0"/>
            </a:br>
            <a:r>
              <a:rPr lang="de-CH" dirty="0"/>
              <a:t> </a:t>
            </a:r>
            <a:r>
              <a:rPr lang="de-CH" dirty="0" err="1"/>
              <a:t>Sont</a:t>
            </a:r>
            <a:r>
              <a:rPr lang="de-CH" dirty="0"/>
              <a:t> </a:t>
            </a:r>
            <a:r>
              <a:rPr lang="de-CH" dirty="0" err="1"/>
              <a:t>saisis</a:t>
            </a:r>
            <a:r>
              <a:rPr lang="de-CH" dirty="0"/>
              <a:t>: </a:t>
            </a:r>
          </a:p>
          <a:p>
            <a:pPr>
              <a:buFont typeface="Symbol" panose="05050102010706020507" pitchFamily="18" charset="2"/>
              <a:buChar char="-"/>
            </a:pPr>
            <a:r>
              <a:rPr lang="de-CH" dirty="0" err="1"/>
              <a:t>Acides</a:t>
            </a:r>
            <a:r>
              <a:rPr lang="de-CH" dirty="0"/>
              <a:t> </a:t>
            </a:r>
            <a:r>
              <a:rPr lang="de-CH" dirty="0" err="1"/>
              <a:t>aminés</a:t>
            </a:r>
            <a:endParaRPr lang="de-CH" dirty="0"/>
          </a:p>
          <a:p>
            <a:pPr>
              <a:buFont typeface="Symbol" panose="05050102010706020507" pitchFamily="18" charset="2"/>
              <a:buChar char="-"/>
            </a:pPr>
            <a:r>
              <a:rPr lang="de-CH" dirty="0" err="1"/>
              <a:t>Protéines</a:t>
            </a:r>
            <a:endParaRPr lang="de-CH" dirty="0"/>
          </a:p>
          <a:p>
            <a:pPr>
              <a:buFont typeface="Symbol" panose="05050102010706020507" pitchFamily="18" charset="2"/>
              <a:buChar char="-"/>
            </a:pPr>
            <a:r>
              <a:rPr lang="de-CH" dirty="0"/>
              <a:t>Lipides</a:t>
            </a:r>
          </a:p>
          <a:p>
            <a:pPr>
              <a:buFont typeface="Symbol" panose="05050102010706020507" pitchFamily="18" charset="2"/>
              <a:buChar char="-"/>
            </a:pPr>
            <a:r>
              <a:rPr lang="de-CH" dirty="0" err="1"/>
              <a:t>Glucides</a:t>
            </a:r>
            <a:r>
              <a:rPr lang="de-CH" dirty="0"/>
              <a:t> et </a:t>
            </a:r>
            <a:r>
              <a:rPr lang="de-CH" dirty="0" err="1"/>
              <a:t>fibres</a:t>
            </a:r>
            <a:r>
              <a:rPr lang="de-CH" dirty="0"/>
              <a:t> </a:t>
            </a:r>
            <a:r>
              <a:rPr lang="de-CH" dirty="0" err="1"/>
              <a:t>alimentaires</a:t>
            </a:r>
            <a:endParaRPr lang="de-CH" dirty="0"/>
          </a:p>
          <a:p>
            <a:pPr marL="0" indent="0">
              <a:buNone/>
            </a:pPr>
            <a:r>
              <a:rPr lang="fr-FR" dirty="0"/>
              <a:t>La valeur énergétique (kcal/kJ) sera indiquée dans le schéma </a:t>
            </a:r>
            <a:r>
              <a:rPr lang="de-CH" dirty="0">
                <a:hlinkClick r:id="rId4"/>
              </a:rPr>
              <a:t>PRODUCT_PROPRIETARY_QUANTITY (PQ)</a:t>
            </a:r>
            <a:r>
              <a:rPr lang="de-CH" dirty="0"/>
              <a:t>.</a:t>
            </a:r>
          </a:p>
          <a:p>
            <a:pPr marL="0" indent="0">
              <a:buNone/>
            </a:pPr>
            <a:r>
              <a:rPr lang="fr-FR" dirty="0"/>
              <a:t>Le nœud </a:t>
            </a:r>
            <a:r>
              <a:rPr lang="de-CH" dirty="0">
                <a:hlinkClick r:id="rId5"/>
              </a:rPr>
              <a:t>DIETARYADVICE</a:t>
            </a:r>
            <a:r>
              <a:rPr lang="fr-FR" dirty="0"/>
              <a:t> indique également si l’alimentation orale et l’alimentation par sonde sont sans lactose ou sans gluten.</a:t>
            </a:r>
            <a:endParaRPr lang="de-CH" dirty="0"/>
          </a:p>
          <a:p>
            <a:endParaRPr lang="de-CH" dirty="0"/>
          </a:p>
          <a:p>
            <a:pPr marL="0" indent="0">
              <a:buNone/>
            </a:pPr>
            <a:br>
              <a:rPr lang="de-CH" dirty="0"/>
            </a:br>
            <a:br>
              <a:rPr lang="de-CH" dirty="0"/>
            </a:br>
            <a:endParaRPr lang="de-CH" dirty="0"/>
          </a:p>
          <a:p>
            <a:endParaRPr lang="de-CH" dirty="0"/>
          </a:p>
          <a:p>
            <a:pPr marL="0" indent="0">
              <a:buNone/>
            </a:pPr>
            <a:endParaRPr lang="de-CH" dirty="0"/>
          </a:p>
          <a:p>
            <a:endParaRPr lang="de-CH" dirty="0"/>
          </a:p>
          <a:p>
            <a:endParaRPr lang="de-CH" dirty="0"/>
          </a:p>
        </p:txBody>
      </p:sp>
    </p:spTree>
    <p:extLst>
      <p:ext uri="{BB962C8B-B14F-4D97-AF65-F5344CB8AC3E}">
        <p14:creationId xmlns:p14="http://schemas.microsoft.com/office/powerpoint/2010/main" val="4063723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1BDDF-336B-372A-B656-0CA6B20FEE9A}"/>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4EF3D866-21D0-5AC2-6CCE-8F3DE465E6A5}"/>
              </a:ext>
            </a:extLst>
          </p:cNvPr>
          <p:cNvSpPr>
            <a:spLocks noGrp="1"/>
          </p:cNvSpPr>
          <p:nvPr>
            <p:ph type="title"/>
          </p:nvPr>
        </p:nvSpPr>
        <p:spPr/>
        <p:txBody>
          <a:bodyPr/>
          <a:lstStyle/>
          <a:p>
            <a:r>
              <a:rPr lang="fr-FR" dirty="0"/>
              <a:t>Introduction de la plateforme électronique des prestations (</a:t>
            </a:r>
            <a:r>
              <a:rPr lang="fr-FR" dirty="0" err="1"/>
              <a:t>ePL</a:t>
            </a:r>
            <a:r>
              <a:rPr lang="fr-FR" dirty="0"/>
              <a:t>)</a:t>
            </a:r>
            <a:endParaRPr lang="de-CH" dirty="0"/>
          </a:p>
        </p:txBody>
      </p:sp>
      <p:sp>
        <p:nvSpPr>
          <p:cNvPr id="7" name="Inhaltsplatzhalter 6">
            <a:extLst>
              <a:ext uri="{FF2B5EF4-FFF2-40B4-BE49-F238E27FC236}">
                <a16:creationId xmlns:a16="http://schemas.microsoft.com/office/drawing/2014/main" id="{2B65B9B4-A067-D131-A213-F9F410D73AE5}"/>
              </a:ext>
            </a:extLst>
          </p:cNvPr>
          <p:cNvSpPr>
            <a:spLocks noGrp="1"/>
          </p:cNvSpPr>
          <p:nvPr>
            <p:ph idx="13"/>
          </p:nvPr>
        </p:nvSpPr>
        <p:spPr>
          <a:xfrm>
            <a:off x="550862" y="1452282"/>
            <a:ext cx="11090275" cy="4892956"/>
          </a:xfrm>
        </p:spPr>
        <p:txBody>
          <a:bodyPr/>
          <a:lstStyle/>
          <a:p>
            <a:pPr marL="0" indent="0">
              <a:buNone/>
            </a:pPr>
            <a:r>
              <a:rPr lang="fr-FR" dirty="0"/>
              <a:t>L’OFSP publiera les données de la liste des spécialités dans un nouveau format</a:t>
            </a:r>
          </a:p>
          <a:p>
            <a:pPr marL="0" indent="0">
              <a:buNone/>
            </a:pPr>
            <a:endParaRPr lang="de-CH" b="1" dirty="0"/>
          </a:p>
          <a:p>
            <a:pPr marL="0" indent="0">
              <a:buNone/>
            </a:pPr>
            <a:r>
              <a:rPr lang="fr-CH" b="1" dirty="0"/>
              <a:t>Modification importante</a:t>
            </a:r>
            <a:r>
              <a:rPr lang="fr-CH" dirty="0"/>
              <a:t>:</a:t>
            </a:r>
          </a:p>
          <a:p>
            <a:pPr marL="0" indent="0">
              <a:buNone/>
            </a:pPr>
            <a:r>
              <a:rPr lang="fr-CH" dirty="0"/>
              <a:t>Le type de limitation ne sera probablement plus fourni par l'OFSP.</a:t>
            </a:r>
          </a:p>
          <a:p>
            <a:pPr marL="0" indent="0">
              <a:buNone/>
            </a:pPr>
            <a:r>
              <a:rPr lang="fr-CH" dirty="0"/>
              <a:t>Nous partons du principe que pour les articles LS, les valeurs de code COM, DIA, TIM, éventuellement ITH ne pourront plus être fournies.</a:t>
            </a:r>
            <a:endParaRPr lang="de-CH" dirty="0"/>
          </a:p>
          <a:p>
            <a:pPr marL="0" indent="0">
              <a:buNone/>
            </a:pPr>
            <a:endParaRPr lang="de-CH" dirty="0"/>
          </a:p>
          <a:p>
            <a:endParaRPr lang="de-CH" dirty="0"/>
          </a:p>
          <a:p>
            <a:endParaRPr lang="de-CH" dirty="0"/>
          </a:p>
        </p:txBody>
      </p:sp>
    </p:spTree>
    <p:extLst>
      <p:ext uri="{BB962C8B-B14F-4D97-AF65-F5344CB8AC3E}">
        <p14:creationId xmlns:p14="http://schemas.microsoft.com/office/powerpoint/2010/main" val="3515807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CC573-98CD-B0A9-ABCC-E2A2E0BA0F57}"/>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970EBE65-2EDB-8E91-8F22-3A77659EF021}"/>
              </a:ext>
            </a:extLst>
          </p:cNvPr>
          <p:cNvSpPr>
            <a:spLocks noGrp="1"/>
          </p:cNvSpPr>
          <p:nvPr>
            <p:ph type="title"/>
          </p:nvPr>
        </p:nvSpPr>
        <p:spPr/>
        <p:txBody>
          <a:bodyPr/>
          <a:lstStyle/>
          <a:p>
            <a:r>
              <a:rPr lang="fr-FR" dirty="0"/>
              <a:t>Code de groupe de produit PRDGRPCD</a:t>
            </a:r>
            <a:endParaRPr lang="de-CH" dirty="0"/>
          </a:p>
        </p:txBody>
      </p:sp>
      <p:sp>
        <p:nvSpPr>
          <p:cNvPr id="7" name="Inhaltsplatzhalter 6">
            <a:extLst>
              <a:ext uri="{FF2B5EF4-FFF2-40B4-BE49-F238E27FC236}">
                <a16:creationId xmlns:a16="http://schemas.microsoft.com/office/drawing/2014/main" id="{E0D76579-8882-B48F-3B03-60F09389A7C9}"/>
              </a:ext>
            </a:extLst>
          </p:cNvPr>
          <p:cNvSpPr>
            <a:spLocks noGrp="1"/>
          </p:cNvSpPr>
          <p:nvPr>
            <p:ph idx="13"/>
          </p:nvPr>
        </p:nvSpPr>
        <p:spPr>
          <a:xfrm>
            <a:off x="550862" y="1452282"/>
            <a:ext cx="11090275" cy="4892956"/>
          </a:xfrm>
        </p:spPr>
        <p:txBody>
          <a:bodyPr/>
          <a:lstStyle/>
          <a:p>
            <a:pPr>
              <a:buFont typeface="Symbol" panose="05050102010706020507" pitchFamily="18" charset="2"/>
              <a:buChar char="-"/>
            </a:pPr>
            <a:r>
              <a:rPr lang="de-CH" dirty="0"/>
              <a:t>Le code de </a:t>
            </a:r>
            <a:r>
              <a:rPr lang="de-CH" dirty="0" err="1"/>
              <a:t>groupe</a:t>
            </a:r>
            <a:r>
              <a:rPr lang="de-CH" dirty="0"/>
              <a:t> de </a:t>
            </a:r>
            <a:r>
              <a:rPr lang="de-CH" dirty="0" err="1"/>
              <a:t>produits</a:t>
            </a:r>
            <a:r>
              <a:rPr lang="de-CH" dirty="0"/>
              <a:t> (PRODUCT/PRD/CPT/PRDGRPCD) </a:t>
            </a:r>
            <a:r>
              <a:rPr lang="fr-CH" dirty="0"/>
              <a:t>ne sera désormais géré que pour les médicaments autorisés par </a:t>
            </a:r>
            <a:r>
              <a:rPr lang="fr-CH" dirty="0" err="1"/>
              <a:t>Swissmedic</a:t>
            </a:r>
            <a:r>
              <a:rPr lang="fr-CH" dirty="0"/>
              <a:t>.</a:t>
            </a:r>
          </a:p>
          <a:p>
            <a:pPr>
              <a:buFont typeface="Symbol" panose="05050102010706020507" pitchFamily="18" charset="2"/>
              <a:buChar char="-"/>
            </a:pPr>
            <a:endParaRPr lang="fr-CH" dirty="0"/>
          </a:p>
          <a:p>
            <a:r>
              <a:rPr lang="fr-CH" b="1" dirty="0"/>
              <a:t>A partir de la version 2026-05, le code du groupe de produits correspond au code </a:t>
            </a:r>
            <a:r>
              <a:rPr lang="fr-CH" b="1" dirty="0" err="1"/>
              <a:t>Swissmedic</a:t>
            </a:r>
            <a:r>
              <a:rPr lang="fr-CH" b="1" dirty="0"/>
              <a:t> des produits thérapeutiques.</a:t>
            </a:r>
          </a:p>
          <a:p>
            <a:pPr marL="0" indent="0">
              <a:buNone/>
            </a:pPr>
            <a:endParaRPr lang="fr-CH" dirty="0"/>
          </a:p>
          <a:p>
            <a:pPr>
              <a:buFont typeface="Symbol" panose="05050102010706020507" pitchFamily="18" charset="2"/>
              <a:buChar char="-"/>
            </a:pPr>
            <a:r>
              <a:rPr lang="fr-FR" dirty="0"/>
              <a:t>Les valeurs FOOD (aliment), MD (dispositifs médicaux) ainsi que les anciens codes de médicaments COMPLEMENTMED (autres médicaments complémentaires) et ALLERGENS (allergènes) ne seront plus affichés et seront marqués DEL = </a:t>
            </a:r>
            <a:r>
              <a:rPr lang="fr-FR" dirty="0" err="1"/>
              <a:t>true</a:t>
            </a:r>
            <a:r>
              <a:rPr lang="fr-FR" dirty="0"/>
              <a:t> dans le </a:t>
            </a:r>
            <a:r>
              <a:rPr lang="fr-FR" dirty="0" err="1"/>
              <a:t>Codetype</a:t>
            </a:r>
            <a:r>
              <a:rPr lang="fr-FR" dirty="0"/>
              <a:t> 43.</a:t>
            </a:r>
            <a:endParaRPr lang="de-CH" dirty="0"/>
          </a:p>
          <a:p>
            <a:endParaRPr lang="de-CH" dirty="0"/>
          </a:p>
          <a:p>
            <a:endParaRPr lang="de-CH" dirty="0"/>
          </a:p>
        </p:txBody>
      </p:sp>
    </p:spTree>
    <p:extLst>
      <p:ext uri="{BB962C8B-B14F-4D97-AF65-F5344CB8AC3E}">
        <p14:creationId xmlns:p14="http://schemas.microsoft.com/office/powerpoint/2010/main" val="159505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0DF63-45B3-0758-55C1-EF4D9D7B5E64}"/>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924D22A6-F1FC-E6F9-27EB-D3A63BCAD91E}"/>
              </a:ext>
            </a:extLst>
          </p:cNvPr>
          <p:cNvSpPr>
            <a:spLocks noGrp="1"/>
          </p:cNvSpPr>
          <p:nvPr>
            <p:ph type="title"/>
          </p:nvPr>
        </p:nvSpPr>
        <p:spPr/>
        <p:txBody>
          <a:bodyPr/>
          <a:lstStyle/>
          <a:p>
            <a:r>
              <a:rPr lang="de-DE" dirty="0">
                <a:latin typeface="Avenir Next LT Pro"/>
              </a:rPr>
              <a:t>RBP </a:t>
            </a:r>
            <a:r>
              <a:rPr lang="fr-FR" dirty="0"/>
              <a:t>Facturation des comprimés à l’unité</a:t>
            </a:r>
            <a:endParaRPr lang="de-CH" dirty="0"/>
          </a:p>
        </p:txBody>
      </p:sp>
      <p:sp>
        <p:nvSpPr>
          <p:cNvPr id="7" name="Inhaltsplatzhalter 6">
            <a:extLst>
              <a:ext uri="{FF2B5EF4-FFF2-40B4-BE49-F238E27FC236}">
                <a16:creationId xmlns:a16="http://schemas.microsoft.com/office/drawing/2014/main" id="{1680EC0A-6963-3B04-8812-D21901853A3A}"/>
              </a:ext>
            </a:extLst>
          </p:cNvPr>
          <p:cNvSpPr>
            <a:spLocks noGrp="1"/>
          </p:cNvSpPr>
          <p:nvPr>
            <p:ph idx="13"/>
          </p:nvPr>
        </p:nvSpPr>
        <p:spPr>
          <a:xfrm>
            <a:off x="550862" y="1452282"/>
            <a:ext cx="11090275" cy="4892956"/>
          </a:xfrm>
        </p:spPr>
        <p:txBody>
          <a:bodyPr/>
          <a:lstStyle/>
          <a:p>
            <a:r>
              <a:rPr lang="fr-FR" dirty="0"/>
              <a:t>Conformément à l’article 12 « Mise sous blister mécanique » de la RBP V, les médicaments mis sous blister seront dorénavant facturés à l’unité. Le calcul du prix se base sur le plus grand</a:t>
            </a:r>
            <a:r>
              <a:rPr lang="fr-FR" b="1" dirty="0"/>
              <a:t> </a:t>
            </a:r>
            <a:r>
              <a:rPr lang="fr-FR" dirty="0"/>
              <a:t>emballage original</a:t>
            </a:r>
            <a:r>
              <a:rPr lang="fr-FR" b="1" dirty="0"/>
              <a:t> </a:t>
            </a:r>
            <a:r>
              <a:rPr lang="fr-FR" dirty="0"/>
              <a:t>figurant sur la LS, destiné à la remise au patient (pas d’emballages hospitaliers). Les données de prix supplémentaires dans le schéma </a:t>
            </a:r>
            <a:r>
              <a:rPr lang="fr-FR" dirty="0" err="1"/>
              <a:t>Article_Price</a:t>
            </a:r>
            <a:r>
              <a:rPr lang="fr-FR" dirty="0"/>
              <a:t>, ainsi que le nouveau type de chaînage « LOA » dans le nœud ARTCH de l’article SDO, sont disponibles dans toutes les versions Index depuis le 24 décembre 2025.</a:t>
            </a:r>
            <a:endParaRPr lang="fr-CH" dirty="0"/>
          </a:p>
          <a:p>
            <a:pPr marL="0" indent="0">
              <a:buNone/>
            </a:pPr>
            <a:endParaRPr lang="de-CH" dirty="0"/>
          </a:p>
          <a:p>
            <a:pPr marL="0" indent="0">
              <a:buNone/>
            </a:pPr>
            <a:r>
              <a:rPr lang="de-CH" dirty="0"/>
              <a:t>SDO </a:t>
            </a:r>
            <a:r>
              <a:rPr lang="de-CH" dirty="0" err="1"/>
              <a:t>avec</a:t>
            </a:r>
            <a:r>
              <a:rPr lang="de-CH" dirty="0"/>
              <a:t> GTIN et SDO </a:t>
            </a:r>
            <a:r>
              <a:rPr lang="de-CH" dirty="0" err="1"/>
              <a:t>sans</a:t>
            </a:r>
            <a:r>
              <a:rPr lang="de-CH" dirty="0"/>
              <a:t> GTIN </a:t>
            </a:r>
            <a:r>
              <a:rPr lang="de-CH" dirty="0">
                <a:sym typeface="Wingdings" panose="05000000000000000000" pitchFamily="2" charset="2"/>
              </a:rPr>
              <a:t> </a:t>
            </a:r>
            <a:r>
              <a:rPr lang="de-CH" dirty="0">
                <a:sym typeface="Wingdings" panose="05000000000000000000" pitchFamily="2" charset="2"/>
                <a:hlinkClick r:id="rId3"/>
              </a:rPr>
              <a:t>Exemple</a:t>
            </a:r>
            <a:endParaRPr lang="de-CH" dirty="0"/>
          </a:p>
          <a:p>
            <a:pPr marL="0" indent="0">
              <a:buNone/>
            </a:pPr>
            <a:endParaRPr lang="de-CH" dirty="0"/>
          </a:p>
        </p:txBody>
      </p:sp>
    </p:spTree>
    <p:extLst>
      <p:ext uri="{BB962C8B-B14F-4D97-AF65-F5344CB8AC3E}">
        <p14:creationId xmlns:p14="http://schemas.microsoft.com/office/powerpoint/2010/main" val="522482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9CF55-0FEB-FD78-A59D-EAE35C4AA030}"/>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016594D4-78CD-BBA6-4D94-F962281C2B51}"/>
              </a:ext>
            </a:extLst>
          </p:cNvPr>
          <p:cNvSpPr>
            <a:spLocks noGrp="1"/>
          </p:cNvSpPr>
          <p:nvPr>
            <p:ph type="title"/>
          </p:nvPr>
        </p:nvSpPr>
        <p:spPr/>
        <p:txBody>
          <a:bodyPr/>
          <a:lstStyle/>
          <a:p>
            <a:r>
              <a:rPr lang="fr-FR" dirty="0"/>
              <a:t>Restriction de commercialisation pour les dispositifs médicaux de classe I</a:t>
            </a:r>
            <a:endParaRPr lang="de-CH" dirty="0"/>
          </a:p>
        </p:txBody>
      </p:sp>
      <p:sp>
        <p:nvSpPr>
          <p:cNvPr id="7" name="Inhaltsplatzhalter 6">
            <a:extLst>
              <a:ext uri="{FF2B5EF4-FFF2-40B4-BE49-F238E27FC236}">
                <a16:creationId xmlns:a16="http://schemas.microsoft.com/office/drawing/2014/main" id="{3090BF28-D30B-2CBD-82CD-622811FA81A3}"/>
              </a:ext>
            </a:extLst>
          </p:cNvPr>
          <p:cNvSpPr>
            <a:spLocks noGrp="1"/>
          </p:cNvSpPr>
          <p:nvPr>
            <p:ph idx="13"/>
          </p:nvPr>
        </p:nvSpPr>
        <p:spPr>
          <a:xfrm>
            <a:off x="550862" y="2081548"/>
            <a:ext cx="11090275" cy="4892956"/>
          </a:xfrm>
        </p:spPr>
        <p:txBody>
          <a:bodyPr/>
          <a:lstStyle/>
          <a:p>
            <a:pPr>
              <a:buFont typeface="Symbol" panose="05050102010706020507" pitchFamily="18" charset="2"/>
              <a:buChar char="-"/>
            </a:pPr>
            <a:r>
              <a:rPr lang="fr-CH" dirty="0"/>
              <a:t>Jusqu'à présent, la restriction commerciale « </a:t>
            </a:r>
            <a:r>
              <a:rPr lang="fr-CH" dirty="0" err="1"/>
              <a:t>Sale.MD.Advice</a:t>
            </a:r>
            <a:r>
              <a:rPr lang="fr-CH" dirty="0"/>
              <a:t> » (dispositif médical destiné au public) n'était pas explicitement saisie pour les dispositifs médicaux de classe I, Is, Im et Ir.</a:t>
            </a:r>
          </a:p>
          <a:p>
            <a:pPr marL="0" indent="0">
              <a:buNone/>
            </a:pPr>
            <a:endParaRPr lang="de-CH" dirty="0"/>
          </a:p>
          <a:p>
            <a:r>
              <a:rPr lang="fr-CH" dirty="0"/>
              <a:t>Avec la release 2026-05, </a:t>
            </a:r>
            <a:r>
              <a:rPr lang="fr-CH" b="1" dirty="0" err="1"/>
              <a:t>Sale.MD.Advice</a:t>
            </a:r>
            <a:r>
              <a:rPr lang="fr-CH" b="1" dirty="0"/>
              <a:t> est également </a:t>
            </a:r>
            <a:r>
              <a:rPr lang="fr-CH" dirty="0"/>
              <a:t>complété </a:t>
            </a:r>
            <a:r>
              <a:rPr lang="fr-CH" b="1" dirty="0"/>
              <a:t>pour la classe I </a:t>
            </a:r>
            <a:r>
              <a:rPr lang="fr-CH" dirty="0"/>
              <a:t>, ce qui rend l'étiquetage uniforme et transparent.</a:t>
            </a:r>
          </a:p>
        </p:txBody>
      </p:sp>
    </p:spTree>
    <p:extLst>
      <p:ext uri="{BB962C8B-B14F-4D97-AF65-F5344CB8AC3E}">
        <p14:creationId xmlns:p14="http://schemas.microsoft.com/office/powerpoint/2010/main" val="2496717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806E3-AE76-BF7D-5872-4D57A6D3E58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0537FF02-7264-213F-6AE4-8746525F907C}"/>
              </a:ext>
            </a:extLst>
          </p:cNvPr>
          <p:cNvSpPr>
            <a:spLocks noGrp="1"/>
          </p:cNvSpPr>
          <p:nvPr>
            <p:ph type="title"/>
          </p:nvPr>
        </p:nvSpPr>
        <p:spPr/>
        <p:txBody>
          <a:bodyPr/>
          <a:lstStyle/>
          <a:p>
            <a:r>
              <a:rPr lang="fr-CH" dirty="0"/>
              <a:t>Reclassification de dispositifs médicaux avec</a:t>
            </a:r>
            <a:br>
              <a:rPr lang="fr-CH" dirty="0"/>
            </a:br>
            <a:r>
              <a:rPr lang="fr-CH" dirty="0"/>
              <a:t>NINCD = 99</a:t>
            </a:r>
          </a:p>
        </p:txBody>
      </p:sp>
      <p:sp>
        <p:nvSpPr>
          <p:cNvPr id="7" name="Inhaltsplatzhalter 6">
            <a:extLst>
              <a:ext uri="{FF2B5EF4-FFF2-40B4-BE49-F238E27FC236}">
                <a16:creationId xmlns:a16="http://schemas.microsoft.com/office/drawing/2014/main" id="{5FE93C87-1C88-014D-24C8-9EB60002ADC7}"/>
              </a:ext>
            </a:extLst>
          </p:cNvPr>
          <p:cNvSpPr>
            <a:spLocks noGrp="1"/>
          </p:cNvSpPr>
          <p:nvPr>
            <p:ph idx="13"/>
          </p:nvPr>
        </p:nvSpPr>
        <p:spPr>
          <a:xfrm>
            <a:off x="550862" y="1904566"/>
            <a:ext cx="11090275" cy="4892956"/>
          </a:xfrm>
        </p:spPr>
        <p:txBody>
          <a:bodyPr/>
          <a:lstStyle/>
          <a:p>
            <a:pPr>
              <a:buFont typeface="Symbol" panose="05050102010706020507" pitchFamily="18" charset="2"/>
              <a:buChar char="-"/>
            </a:pPr>
            <a:r>
              <a:rPr lang="fr-FR" dirty="0"/>
              <a:t>Certains dispositifs médicaux, comme les préservatifs, gels lubrifiants, crèmes adhésives pour prothèses dentaires et comprimés nettoyants pour prothèses, étaient attribués au code d’assurance-maladie NINCD 99 (non défini).</a:t>
            </a:r>
          </a:p>
          <a:p>
            <a:pPr>
              <a:buFont typeface="Symbol" panose="05050102010706020507" pitchFamily="18" charset="2"/>
              <a:buChar char="-"/>
            </a:pPr>
            <a:r>
              <a:rPr lang="fr-CH" dirty="0"/>
              <a:t>Pour une classification uniforme, tous les dispositifs médicaux seront désormais affectés au code d'assurance maladie NINCD 31 (dispositif médical).</a:t>
            </a:r>
            <a:endParaRPr lang="de-CH" dirty="0"/>
          </a:p>
        </p:txBody>
      </p:sp>
    </p:spTree>
    <p:extLst>
      <p:ext uri="{BB962C8B-B14F-4D97-AF65-F5344CB8AC3E}">
        <p14:creationId xmlns:p14="http://schemas.microsoft.com/office/powerpoint/2010/main" val="489353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81588-C84A-1B27-87B5-CC410093BC3F}"/>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D4B8D023-5938-90C7-7487-FD29A6CCDA27}"/>
              </a:ext>
            </a:extLst>
          </p:cNvPr>
          <p:cNvSpPr>
            <a:spLocks noGrp="1"/>
          </p:cNvSpPr>
          <p:nvPr>
            <p:ph type="title"/>
          </p:nvPr>
        </p:nvSpPr>
        <p:spPr/>
        <p:txBody>
          <a:bodyPr/>
          <a:lstStyle/>
          <a:p>
            <a:r>
              <a:rPr lang="fr-FR" dirty="0"/>
              <a:t>Modification des numéros d’adresses dans Service Providers</a:t>
            </a:r>
            <a:endParaRPr lang="de-CH" dirty="0"/>
          </a:p>
        </p:txBody>
      </p:sp>
      <p:sp>
        <p:nvSpPr>
          <p:cNvPr id="7" name="Inhaltsplatzhalter 6">
            <a:extLst>
              <a:ext uri="{FF2B5EF4-FFF2-40B4-BE49-F238E27FC236}">
                <a16:creationId xmlns:a16="http://schemas.microsoft.com/office/drawing/2014/main" id="{B2935A8C-620B-7A4B-FC46-AD75661A6149}"/>
              </a:ext>
            </a:extLst>
          </p:cNvPr>
          <p:cNvSpPr>
            <a:spLocks noGrp="1"/>
          </p:cNvSpPr>
          <p:nvPr>
            <p:ph idx="13"/>
          </p:nvPr>
        </p:nvSpPr>
        <p:spPr>
          <a:xfrm>
            <a:off x="550862" y="1452282"/>
            <a:ext cx="11090275" cy="4892956"/>
          </a:xfrm>
        </p:spPr>
        <p:txBody>
          <a:bodyPr/>
          <a:lstStyle/>
          <a:p>
            <a:pPr marL="0" indent="0">
              <a:buNone/>
            </a:pPr>
            <a:r>
              <a:rPr lang="fr-CH" dirty="0"/>
              <a:t>La mise en service d'un nouveau système entraînera la génération de nouvelles valeurs dans le champ SERVICEPROVIDER/SP/ADDR/ADRNO.</a:t>
            </a:r>
            <a:endParaRPr lang="de-CH" dirty="0"/>
          </a:p>
          <a:p>
            <a:pPr>
              <a:buFont typeface="Symbol" panose="05050102010706020507" pitchFamily="18" charset="2"/>
              <a:buChar char="-"/>
            </a:pPr>
            <a:r>
              <a:rPr lang="fr-CH" dirty="0"/>
              <a:t>Il n'y aura pas de chevauchement entre les valeurs actuelles et les nouvelles valeurs </a:t>
            </a:r>
            <a:r>
              <a:rPr lang="de-CH" dirty="0">
                <a:sym typeface="Wingdings" panose="05000000000000000000" pitchFamily="2" charset="2"/>
              </a:rPr>
              <a:t></a:t>
            </a:r>
            <a:r>
              <a:rPr lang="fr-CH" dirty="0"/>
              <a:t> éviter les incohérences dans les systèmes des clients</a:t>
            </a:r>
            <a:r>
              <a:rPr lang="de-CH" dirty="0"/>
              <a:t>.</a:t>
            </a:r>
          </a:p>
          <a:p>
            <a:pPr>
              <a:buFont typeface="Symbol" panose="05050102010706020507" pitchFamily="18" charset="2"/>
              <a:buChar char="-"/>
            </a:pPr>
            <a:r>
              <a:rPr lang="fr-CH" dirty="0"/>
              <a:t>Ce changement peut avoir pour conséquence que les clients considèrent les adresses comme nouvelles. HCI communiquera la date exacte du changement via l'</a:t>
            </a:r>
            <a:r>
              <a:rPr lang="fr-CH" b="1" dirty="0"/>
              <a:t>Index-News</a:t>
            </a:r>
            <a:r>
              <a:rPr lang="fr-CH" dirty="0"/>
              <a:t>.</a:t>
            </a:r>
            <a:br>
              <a:rPr lang="fr-CH" dirty="0"/>
            </a:br>
            <a:br>
              <a:rPr lang="fr-CH" dirty="0"/>
            </a:br>
            <a:br>
              <a:rPr lang="fr-CH" dirty="0"/>
            </a:br>
            <a:r>
              <a:rPr lang="fr-CH" dirty="0"/>
              <a:t>Avant:                                                       </a:t>
            </a:r>
            <a:r>
              <a:rPr lang="fr-CH" dirty="0" err="1"/>
              <a:t>Nouv</a:t>
            </a:r>
            <a:r>
              <a:rPr lang="fr-CH" dirty="0"/>
              <a:t>:								</a:t>
            </a:r>
          </a:p>
        </p:txBody>
      </p:sp>
      <p:pic>
        <p:nvPicPr>
          <p:cNvPr id="2" name="Image 1">
            <a:extLst>
              <a:ext uri="{FF2B5EF4-FFF2-40B4-BE49-F238E27FC236}">
                <a16:creationId xmlns:a16="http://schemas.microsoft.com/office/drawing/2014/main" id="{B5EB60D3-F0D7-E43B-AC1B-A6FDA89153E0}"/>
              </a:ext>
            </a:extLst>
          </p:cNvPr>
          <p:cNvPicPr>
            <a:picLocks noChangeAspect="1"/>
          </p:cNvPicPr>
          <p:nvPr/>
        </p:nvPicPr>
        <p:blipFill>
          <a:blip r:embed="rId3"/>
          <a:stretch>
            <a:fillRect/>
          </a:stretch>
        </p:blipFill>
        <p:spPr>
          <a:xfrm>
            <a:off x="1936083" y="4711368"/>
            <a:ext cx="4249280" cy="1633870"/>
          </a:xfrm>
          <a:prstGeom prst="rect">
            <a:avLst/>
          </a:prstGeom>
        </p:spPr>
      </p:pic>
      <p:pic>
        <p:nvPicPr>
          <p:cNvPr id="3" name="Image 2">
            <a:extLst>
              <a:ext uri="{FF2B5EF4-FFF2-40B4-BE49-F238E27FC236}">
                <a16:creationId xmlns:a16="http://schemas.microsoft.com/office/drawing/2014/main" id="{8D9C3CD2-F6BC-D78D-58BC-84709E531EB7}"/>
              </a:ext>
            </a:extLst>
          </p:cNvPr>
          <p:cNvPicPr>
            <a:picLocks noChangeAspect="1"/>
          </p:cNvPicPr>
          <p:nvPr/>
        </p:nvPicPr>
        <p:blipFill>
          <a:blip r:embed="rId4"/>
          <a:stretch>
            <a:fillRect/>
          </a:stretch>
        </p:blipFill>
        <p:spPr>
          <a:xfrm>
            <a:off x="7252882" y="4650403"/>
            <a:ext cx="4096867" cy="1694835"/>
          </a:xfrm>
          <a:prstGeom prst="rect">
            <a:avLst/>
          </a:prstGeom>
        </p:spPr>
      </p:pic>
    </p:spTree>
    <p:extLst>
      <p:ext uri="{BB962C8B-B14F-4D97-AF65-F5344CB8AC3E}">
        <p14:creationId xmlns:p14="http://schemas.microsoft.com/office/powerpoint/2010/main" val="4116110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3">
            <a:extLst>
              <a:ext uri="{FF2B5EF4-FFF2-40B4-BE49-F238E27FC236}">
                <a16:creationId xmlns:a16="http://schemas.microsoft.com/office/drawing/2014/main" id="{E593FEF0-BC29-563B-7200-74A1B40887E2}"/>
              </a:ext>
            </a:extLst>
          </p:cNvPr>
          <p:cNvSpPr>
            <a:spLocks noGrp="1"/>
          </p:cNvSpPr>
          <p:nvPr>
            <p:ph idx="1"/>
          </p:nvPr>
        </p:nvSpPr>
        <p:spPr/>
        <p:txBody>
          <a:bodyPr/>
          <a:lstStyle/>
          <a:p>
            <a:pPr marL="0" indent="0">
              <a:lnSpc>
                <a:spcPct val="115000"/>
              </a:lnSpc>
              <a:spcBef>
                <a:spcPts val="360"/>
              </a:spcBef>
              <a:spcAft>
                <a:spcPts val="180"/>
              </a:spcAft>
              <a:buNone/>
            </a:pPr>
            <a:r>
              <a:rPr lang="fr-CH" sz="2600" dirty="0"/>
              <a:t>À partir du 1er juillet 2026, le code d'indication des médicaments avec modèle de prix devra être transmis pour chaque ordonnance et facture.</a:t>
            </a:r>
          </a:p>
          <a:p>
            <a:pPr marL="0" indent="0">
              <a:lnSpc>
                <a:spcPct val="115000"/>
              </a:lnSpc>
              <a:spcBef>
                <a:spcPts val="360"/>
              </a:spcBef>
              <a:spcAft>
                <a:spcPts val="180"/>
              </a:spcAft>
              <a:buNone/>
            </a:pPr>
            <a:endParaRPr lang="de-CH" sz="2600" dirty="0"/>
          </a:p>
          <a:p>
            <a:pPr marL="0" indent="0">
              <a:lnSpc>
                <a:spcPct val="115000"/>
              </a:lnSpc>
              <a:spcBef>
                <a:spcPts val="360"/>
              </a:spcBef>
              <a:spcAft>
                <a:spcPts val="180"/>
              </a:spcAft>
              <a:buNone/>
            </a:pPr>
            <a:r>
              <a:rPr lang="fr-CH" sz="2600" dirty="0">
                <a:ea typeface="Times New Roman" panose="02020603050405020304" pitchFamily="18" charset="0"/>
              </a:rPr>
              <a:t>Le code d'indication est reproduit dans le nœud ART/ARTLIM/INDCDS.</a:t>
            </a:r>
            <a:br>
              <a:rPr lang="fr-CH" sz="2600" dirty="0">
                <a:ea typeface="Times New Roman" panose="02020603050405020304" pitchFamily="18" charset="0"/>
              </a:rPr>
            </a:br>
            <a:r>
              <a:rPr lang="fr-CH" sz="2600" dirty="0">
                <a:ea typeface="Times New Roman" panose="02020603050405020304" pitchFamily="18" charset="0"/>
              </a:rPr>
              <a:t>Le nœud INDCDS est publié lorsqu'il existe au moins un élément INDCD.</a:t>
            </a:r>
            <a:endParaRPr lang="de-CH" sz="1800" dirty="0">
              <a:ea typeface="Times New Roman" panose="02020603050405020304" pitchFamily="18" charset="0"/>
            </a:endParaRPr>
          </a:p>
          <a:p>
            <a:pPr marL="0" indent="0">
              <a:lnSpc>
                <a:spcPct val="115000"/>
              </a:lnSpc>
              <a:spcBef>
                <a:spcPts val="360"/>
              </a:spcBef>
              <a:spcAft>
                <a:spcPts val="180"/>
              </a:spcAft>
              <a:buNone/>
            </a:pPr>
            <a:endParaRPr lang="de-CH" sz="1800" dirty="0">
              <a:ea typeface="Times New Roman" panose="02020603050405020304" pitchFamily="18" charset="0"/>
            </a:endParaRPr>
          </a:p>
          <a:p>
            <a:pPr marL="0" indent="0">
              <a:lnSpc>
                <a:spcPct val="115000"/>
              </a:lnSpc>
              <a:spcBef>
                <a:spcPts val="360"/>
              </a:spcBef>
              <a:spcAft>
                <a:spcPts val="180"/>
              </a:spcAft>
              <a:buNone/>
            </a:pPr>
            <a:endParaRPr lang="de-CH" sz="1800" dirty="0">
              <a:ea typeface="Times New Roman" panose="02020603050405020304" pitchFamily="18" charset="0"/>
            </a:endParaRPr>
          </a:p>
          <a:p>
            <a:pPr marL="0" indent="0">
              <a:lnSpc>
                <a:spcPct val="115000"/>
              </a:lnSpc>
              <a:spcBef>
                <a:spcPts val="360"/>
              </a:spcBef>
              <a:spcAft>
                <a:spcPts val="180"/>
              </a:spcAft>
              <a:buNone/>
            </a:pPr>
            <a:endParaRPr lang="de-CH" sz="1800" dirty="0">
              <a:ea typeface="Times New Roman" panose="02020603050405020304" pitchFamily="18" charset="0"/>
            </a:endParaRPr>
          </a:p>
          <a:p>
            <a:pPr marL="0" indent="0">
              <a:lnSpc>
                <a:spcPct val="115000"/>
              </a:lnSpc>
              <a:spcBef>
                <a:spcPts val="360"/>
              </a:spcBef>
              <a:spcAft>
                <a:spcPts val="180"/>
              </a:spcAft>
              <a:buNone/>
            </a:pPr>
            <a:endParaRPr lang="de-CH" sz="1800" dirty="0">
              <a:solidFill>
                <a:schemeClr val="dk1"/>
              </a:solidFill>
              <a:latin typeface="+mj-lt"/>
            </a:endParaRPr>
          </a:p>
          <a:p>
            <a:pPr marL="0" indent="0">
              <a:lnSpc>
                <a:spcPct val="115000"/>
              </a:lnSpc>
              <a:spcBef>
                <a:spcPts val="360"/>
              </a:spcBef>
              <a:spcAft>
                <a:spcPts val="180"/>
              </a:spcAft>
              <a:buNone/>
            </a:pPr>
            <a:endParaRPr lang="de-CH" dirty="0">
              <a:ea typeface="Times New Roman" panose="02020603050405020304" pitchFamily="18" charset="0"/>
            </a:endParaRPr>
          </a:p>
          <a:p>
            <a:pPr marL="0" indent="0">
              <a:lnSpc>
                <a:spcPct val="115000"/>
              </a:lnSpc>
              <a:spcBef>
                <a:spcPts val="360"/>
              </a:spcBef>
              <a:spcAft>
                <a:spcPts val="180"/>
              </a:spcAft>
              <a:buNone/>
            </a:pPr>
            <a:endParaRPr lang="de-CH" dirty="0">
              <a:effectLst/>
              <a:latin typeface="Arial" panose="020B0604020202020204" pitchFamily="34" charset="0"/>
              <a:ea typeface="Times New Roman" panose="02020603050405020304" pitchFamily="18" charset="0"/>
            </a:endParaRPr>
          </a:p>
          <a:p>
            <a:pPr marL="0" indent="0">
              <a:buNone/>
            </a:pPr>
            <a:endParaRPr lang="de-DE" dirty="0"/>
          </a:p>
        </p:txBody>
      </p:sp>
      <p:sp>
        <p:nvSpPr>
          <p:cNvPr id="3" name="Titel 2">
            <a:extLst>
              <a:ext uri="{FF2B5EF4-FFF2-40B4-BE49-F238E27FC236}">
                <a16:creationId xmlns:a16="http://schemas.microsoft.com/office/drawing/2014/main" id="{211D848C-1248-4E7B-A510-836BA933C2D9}"/>
              </a:ext>
            </a:extLst>
          </p:cNvPr>
          <p:cNvSpPr>
            <a:spLocks noGrp="1"/>
          </p:cNvSpPr>
          <p:nvPr>
            <p:ph type="title"/>
          </p:nvPr>
        </p:nvSpPr>
        <p:spPr/>
        <p:txBody>
          <a:bodyPr/>
          <a:lstStyle/>
          <a:p>
            <a:r>
              <a:rPr lang="de-DE" dirty="0"/>
              <a:t>Code </a:t>
            </a:r>
            <a:r>
              <a:rPr lang="de-DE" dirty="0" err="1"/>
              <a:t>d‘indication</a:t>
            </a:r>
            <a:endParaRPr lang="de-DE" dirty="0"/>
          </a:p>
        </p:txBody>
      </p:sp>
      <p:graphicFrame>
        <p:nvGraphicFramePr>
          <p:cNvPr id="7" name="Tabelle 6">
            <a:extLst>
              <a:ext uri="{FF2B5EF4-FFF2-40B4-BE49-F238E27FC236}">
                <a16:creationId xmlns:a16="http://schemas.microsoft.com/office/drawing/2014/main" id="{16C4814E-9783-941F-AC6E-45E489904C71}"/>
              </a:ext>
            </a:extLst>
          </p:cNvPr>
          <p:cNvGraphicFramePr>
            <a:graphicFrameLocks noGrp="1"/>
          </p:cNvGraphicFramePr>
          <p:nvPr>
            <p:extLst>
              <p:ext uri="{D42A27DB-BD31-4B8C-83A1-F6EECF244321}">
                <p14:modId xmlns:p14="http://schemas.microsoft.com/office/powerpoint/2010/main" val="1151068372"/>
              </p:ext>
            </p:extLst>
          </p:nvPr>
        </p:nvGraphicFramePr>
        <p:xfrm>
          <a:off x="540212" y="5084609"/>
          <a:ext cx="10872203" cy="907342"/>
        </p:xfrm>
        <a:graphic>
          <a:graphicData uri="http://schemas.openxmlformats.org/drawingml/2006/table">
            <a:tbl>
              <a:tblPr firstRow="1" firstCol="1" bandRow="1">
                <a:tableStyleId>{B301B821-A1FF-4177-AEE7-76D212191A09}</a:tableStyleId>
              </a:tblPr>
              <a:tblGrid>
                <a:gridCol w="2944019">
                  <a:extLst>
                    <a:ext uri="{9D8B030D-6E8A-4147-A177-3AD203B41FA5}">
                      <a16:colId xmlns:a16="http://schemas.microsoft.com/office/drawing/2014/main" val="1676129664"/>
                    </a:ext>
                  </a:extLst>
                </a:gridCol>
                <a:gridCol w="2380881">
                  <a:extLst>
                    <a:ext uri="{9D8B030D-6E8A-4147-A177-3AD203B41FA5}">
                      <a16:colId xmlns:a16="http://schemas.microsoft.com/office/drawing/2014/main" val="3541001301"/>
                    </a:ext>
                  </a:extLst>
                </a:gridCol>
                <a:gridCol w="5547303">
                  <a:extLst>
                    <a:ext uri="{9D8B030D-6E8A-4147-A177-3AD203B41FA5}">
                      <a16:colId xmlns:a16="http://schemas.microsoft.com/office/drawing/2014/main" val="3262843389"/>
                    </a:ext>
                  </a:extLst>
                </a:gridCol>
              </a:tblGrid>
              <a:tr h="501260">
                <a:tc>
                  <a:txBody>
                    <a:bodyPr/>
                    <a:lstStyle/>
                    <a:p>
                      <a:pPr marL="0" algn="l" defTabSz="914400" rtl="0" eaLnBrk="1" latinLnBrk="0" hangingPunct="1">
                        <a:lnSpc>
                          <a:spcPct val="115000"/>
                        </a:lnSpc>
                        <a:spcBef>
                          <a:spcPts val="600"/>
                        </a:spcBef>
                        <a:spcAft>
                          <a:spcPts val="400"/>
                        </a:spcAft>
                      </a:pPr>
                      <a:r>
                        <a:rPr lang="de-CH" sz="1800" b="1" kern="1200" dirty="0" err="1">
                          <a:solidFill>
                            <a:schemeClr val="lt1"/>
                          </a:solidFill>
                          <a:latin typeface="+mj-lt"/>
                          <a:ea typeface="+mn-ea"/>
                          <a:cs typeface="+mn-cs"/>
                        </a:rPr>
                        <a:t>Schéma</a:t>
                      </a:r>
                      <a:r>
                        <a:rPr lang="de-CH" sz="1800" b="1" kern="1200" dirty="0">
                          <a:solidFill>
                            <a:schemeClr val="lt1"/>
                          </a:solidFill>
                          <a:latin typeface="+mj-lt"/>
                          <a:ea typeface="+mn-ea"/>
                          <a:cs typeface="+mn-cs"/>
                        </a:rPr>
                        <a:t>/</a:t>
                      </a:r>
                      <a:r>
                        <a:rPr lang="de-CH" sz="1800" b="1" kern="1200" dirty="0" err="1">
                          <a:solidFill>
                            <a:schemeClr val="lt1"/>
                          </a:solidFill>
                          <a:latin typeface="+mj-lt"/>
                          <a:ea typeface="+mn-ea"/>
                          <a:cs typeface="+mn-cs"/>
                        </a:rPr>
                        <a:t>Noeud</a:t>
                      </a:r>
                      <a:endParaRPr lang="de-CH" sz="1800" b="1" kern="1200" dirty="0">
                        <a:solidFill>
                          <a:schemeClr val="lt1"/>
                        </a:solidFill>
                        <a:latin typeface="+mj-lt"/>
                        <a:ea typeface="+mn-ea"/>
                        <a:cs typeface="+mn-cs"/>
                      </a:endParaRPr>
                    </a:p>
                  </a:txBody>
                  <a:tcPr marL="61732" marR="61732" marT="0" marB="0" anchor="ctr"/>
                </a:tc>
                <a:tc>
                  <a:txBody>
                    <a:bodyPr/>
                    <a:lstStyle/>
                    <a:p>
                      <a:pPr marL="0" algn="l" defTabSz="914400" rtl="0" eaLnBrk="1" latinLnBrk="0" hangingPunct="1">
                        <a:lnSpc>
                          <a:spcPct val="115000"/>
                        </a:lnSpc>
                        <a:spcBef>
                          <a:spcPts val="600"/>
                        </a:spcBef>
                        <a:spcAft>
                          <a:spcPts val="400"/>
                        </a:spcAft>
                      </a:pPr>
                      <a:r>
                        <a:rPr lang="de-CH" sz="1800" b="1" kern="1200" dirty="0">
                          <a:solidFill>
                            <a:schemeClr val="lt1"/>
                          </a:solidFill>
                          <a:latin typeface="+mj-lt"/>
                          <a:ea typeface="+mn-ea"/>
                          <a:cs typeface="+mn-cs"/>
                        </a:rPr>
                        <a:t>Element</a:t>
                      </a:r>
                    </a:p>
                  </a:txBody>
                  <a:tcPr marL="61732" marR="61732" marT="0" marB="0" anchor="ctr"/>
                </a:tc>
                <a:tc>
                  <a:txBody>
                    <a:bodyPr/>
                    <a:lstStyle/>
                    <a:p>
                      <a:pPr marL="0" algn="l" defTabSz="914400" rtl="0" eaLnBrk="1" latinLnBrk="0" hangingPunct="1">
                        <a:lnSpc>
                          <a:spcPct val="115000"/>
                        </a:lnSpc>
                        <a:spcBef>
                          <a:spcPts val="600"/>
                        </a:spcBef>
                        <a:spcAft>
                          <a:spcPts val="400"/>
                        </a:spcAft>
                      </a:pPr>
                      <a:r>
                        <a:rPr lang="de-CH" sz="1800" b="1" kern="1200" dirty="0">
                          <a:solidFill>
                            <a:schemeClr val="lt1"/>
                          </a:solidFill>
                          <a:latin typeface="+mj-lt"/>
                          <a:ea typeface="+mn-ea"/>
                          <a:cs typeface="+mn-cs"/>
                        </a:rPr>
                        <a:t>Description</a:t>
                      </a:r>
                    </a:p>
                  </a:txBody>
                  <a:tcPr marL="61732" marR="61732" marT="0" marB="0" anchor="ctr"/>
                </a:tc>
                <a:extLst>
                  <a:ext uri="{0D108BD9-81ED-4DB2-BD59-A6C34878D82A}">
                    <a16:rowId xmlns:a16="http://schemas.microsoft.com/office/drawing/2014/main" val="41558708"/>
                  </a:ext>
                </a:extLst>
              </a:tr>
              <a:tr h="406082">
                <a:tc>
                  <a:txBody>
                    <a:bodyPr/>
                    <a:lstStyle/>
                    <a:p>
                      <a:pPr marL="0" algn="l" defTabSz="914400" rtl="0" eaLnBrk="1" fontAlgn="base" latinLnBrk="0" hangingPunct="1">
                        <a:lnSpc>
                          <a:spcPct val="100000"/>
                        </a:lnSpc>
                        <a:spcBef>
                          <a:spcPts val="600"/>
                        </a:spcBef>
                        <a:spcAft>
                          <a:spcPts val="400"/>
                        </a:spcAft>
                        <a:buNone/>
                      </a:pPr>
                      <a:r>
                        <a:rPr lang="de-CH" sz="1800" b="0" i="0" kern="1200" dirty="0">
                          <a:solidFill>
                            <a:schemeClr val="dk1"/>
                          </a:solidFill>
                          <a:effectLst/>
                          <a:latin typeface="+mj-lt"/>
                          <a:ea typeface="+mn-ea"/>
                          <a:cs typeface="+mn-cs"/>
                        </a:rPr>
                        <a:t>ART/ARTLIM/INDCDS</a:t>
                      </a:r>
                    </a:p>
                  </a:txBody>
                  <a:tcPr marL="61732" marR="61732" marT="0" marB="0" anchor="ctr"/>
                </a:tc>
                <a:tc>
                  <a:txBody>
                    <a:bodyPr/>
                    <a:lstStyle/>
                    <a:p>
                      <a:pPr marL="0" algn="l" defTabSz="914400" rtl="0" eaLnBrk="1" fontAlgn="base" latinLnBrk="0" hangingPunct="1">
                        <a:lnSpc>
                          <a:spcPct val="100000"/>
                        </a:lnSpc>
                        <a:spcBef>
                          <a:spcPts val="600"/>
                        </a:spcBef>
                        <a:spcAft>
                          <a:spcPts val="400"/>
                        </a:spcAft>
                        <a:buNone/>
                      </a:pPr>
                      <a:r>
                        <a:rPr lang="de-CH" sz="1800" b="0" i="0" kern="1200" dirty="0">
                          <a:solidFill>
                            <a:schemeClr val="dk1"/>
                          </a:solidFill>
                          <a:effectLst/>
                          <a:latin typeface="+mj-lt"/>
                          <a:ea typeface="+mn-ea"/>
                          <a:cs typeface="+mn-cs"/>
                        </a:rPr>
                        <a:t>INDCD</a:t>
                      </a:r>
                    </a:p>
                  </a:txBody>
                  <a:tcPr marL="61732" marR="61732" marT="0" marB="0" anchor="ctr"/>
                </a:tc>
                <a:tc>
                  <a:txBody>
                    <a:bodyPr/>
                    <a:lstStyle/>
                    <a:p>
                      <a:pPr marL="0" algn="l" defTabSz="914400" rtl="0" eaLnBrk="1" fontAlgn="base" latinLnBrk="0" hangingPunct="1">
                        <a:lnSpc>
                          <a:spcPct val="100000"/>
                        </a:lnSpc>
                        <a:spcBef>
                          <a:spcPts val="600"/>
                        </a:spcBef>
                        <a:spcAft>
                          <a:spcPts val="400"/>
                        </a:spcAft>
                        <a:buNone/>
                      </a:pPr>
                      <a:r>
                        <a:rPr lang="fr-CH" sz="1800" b="0" i="0" kern="1200" dirty="0">
                          <a:solidFill>
                            <a:schemeClr val="dk1"/>
                          </a:solidFill>
                          <a:effectLst/>
                          <a:latin typeface="+mj-lt"/>
                          <a:ea typeface="+mn-ea"/>
                          <a:cs typeface="+mn-cs"/>
                        </a:rPr>
                        <a:t>Code d'indication selon la liste des spécialités</a:t>
                      </a:r>
                      <a:endParaRPr lang="de-CH" sz="1800" b="0" i="0" kern="1200" dirty="0">
                        <a:solidFill>
                          <a:schemeClr val="dk1"/>
                        </a:solidFill>
                        <a:effectLst/>
                        <a:latin typeface="+mj-lt"/>
                        <a:ea typeface="+mn-ea"/>
                        <a:cs typeface="+mn-cs"/>
                      </a:endParaRPr>
                    </a:p>
                  </a:txBody>
                  <a:tcPr marL="61732" marR="61732" marT="0" marB="0" anchor="ctr"/>
                </a:tc>
                <a:extLst>
                  <a:ext uri="{0D108BD9-81ED-4DB2-BD59-A6C34878D82A}">
                    <a16:rowId xmlns:a16="http://schemas.microsoft.com/office/drawing/2014/main" val="459021619"/>
                  </a:ext>
                </a:extLst>
              </a:tr>
            </a:tbl>
          </a:graphicData>
        </a:graphic>
      </p:graphicFrame>
    </p:spTree>
    <p:extLst>
      <p:ext uri="{BB962C8B-B14F-4D97-AF65-F5344CB8AC3E}">
        <p14:creationId xmlns:p14="http://schemas.microsoft.com/office/powerpoint/2010/main" val="4140484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85BCF-4937-0C48-C8CD-4BC390691DF6}"/>
            </a:ext>
          </a:extLst>
        </p:cNvPr>
        <p:cNvGrpSpPr/>
        <p:nvPr/>
      </p:nvGrpSpPr>
      <p:grpSpPr>
        <a:xfrm>
          <a:off x="0" y="0"/>
          <a:ext cx="0" cy="0"/>
          <a:chOff x="0" y="0"/>
          <a:chExt cx="0" cy="0"/>
        </a:xfrm>
      </p:grpSpPr>
      <p:pic>
        <p:nvPicPr>
          <p:cNvPr id="19" name="Espace réservé du contenu 18" descr="Une image contenant texte, capture d’écran, logiciel, nombre&#10;&#10;Le contenu généré par l’IA peut être incorrect.">
            <a:extLst>
              <a:ext uri="{FF2B5EF4-FFF2-40B4-BE49-F238E27FC236}">
                <a16:creationId xmlns:a16="http://schemas.microsoft.com/office/drawing/2014/main" id="{656B4CB2-844C-4132-63E5-5CDBA2B395B3}"/>
              </a:ext>
            </a:extLst>
          </p:cNvPr>
          <p:cNvPicPr>
            <a:picLocks noGrp="1" noChangeAspect="1"/>
          </p:cNvPicPr>
          <p:nvPr>
            <p:ph idx="1"/>
          </p:nvPr>
        </p:nvPicPr>
        <p:blipFill>
          <a:blip r:embed="rId3"/>
          <a:stretch>
            <a:fillRect/>
          </a:stretch>
        </p:blipFill>
        <p:spPr>
          <a:xfrm>
            <a:off x="785204" y="1271556"/>
            <a:ext cx="10179539" cy="4965224"/>
          </a:xfrm>
          <a:prstGeom prst="rect">
            <a:avLst/>
          </a:prstGeom>
        </p:spPr>
      </p:pic>
      <p:sp>
        <p:nvSpPr>
          <p:cNvPr id="3" name="Titel 2">
            <a:extLst>
              <a:ext uri="{FF2B5EF4-FFF2-40B4-BE49-F238E27FC236}">
                <a16:creationId xmlns:a16="http://schemas.microsoft.com/office/drawing/2014/main" id="{EF362E61-963B-DA3E-B5D4-EA1A0DCC9BEB}"/>
              </a:ext>
            </a:extLst>
          </p:cNvPr>
          <p:cNvSpPr>
            <a:spLocks noGrp="1"/>
          </p:cNvSpPr>
          <p:nvPr>
            <p:ph type="title"/>
          </p:nvPr>
        </p:nvSpPr>
        <p:spPr/>
        <p:txBody>
          <a:bodyPr/>
          <a:lstStyle/>
          <a:p>
            <a:r>
              <a:rPr lang="de-DE" dirty="0">
                <a:latin typeface="+mj-lt"/>
                <a:cs typeface="Arial" panose="020B0604020202020204" pitchFamily="34" charset="0"/>
              </a:rPr>
              <a:t>Code </a:t>
            </a:r>
            <a:r>
              <a:rPr lang="de-DE" dirty="0" err="1">
                <a:latin typeface="+mj-lt"/>
                <a:cs typeface="Arial" panose="020B0604020202020204" pitchFamily="34" charset="0"/>
              </a:rPr>
              <a:t>d‘indication</a:t>
            </a:r>
            <a:endParaRPr lang="de-DE" dirty="0">
              <a:latin typeface="+mj-lt"/>
            </a:endParaRPr>
          </a:p>
        </p:txBody>
      </p:sp>
      <p:sp>
        <p:nvSpPr>
          <p:cNvPr id="4" name="Foliennummernplatzhalter 3">
            <a:extLst>
              <a:ext uri="{FF2B5EF4-FFF2-40B4-BE49-F238E27FC236}">
                <a16:creationId xmlns:a16="http://schemas.microsoft.com/office/drawing/2014/main" id="{E54B6602-30E4-27F7-D4DB-211562DE12DF}"/>
              </a:ext>
            </a:extLst>
          </p:cNvPr>
          <p:cNvSpPr>
            <a:spLocks noGrp="1"/>
          </p:cNvSpPr>
          <p:nvPr>
            <p:ph type="sldNum" sz="quarter" idx="11"/>
          </p:nvPr>
        </p:nvSpPr>
        <p:spPr/>
        <p:txBody>
          <a:bodyPr/>
          <a:lstStyle/>
          <a:p>
            <a:fld id="{1E928702-E6D8-4EF7-962A-0E8884D96A73}" type="slidenum">
              <a:rPr lang="de-DE" smtClean="0"/>
              <a:pPr/>
              <a:t>18</a:t>
            </a:fld>
            <a:endParaRPr lang="de-DE"/>
          </a:p>
        </p:txBody>
      </p:sp>
      <p:sp>
        <p:nvSpPr>
          <p:cNvPr id="7" name="Rechteck 6">
            <a:extLst>
              <a:ext uri="{FF2B5EF4-FFF2-40B4-BE49-F238E27FC236}">
                <a16:creationId xmlns:a16="http://schemas.microsoft.com/office/drawing/2014/main" id="{A4E75C94-5ABF-B228-9A8D-4AC0EE770CB9}"/>
              </a:ext>
            </a:extLst>
          </p:cNvPr>
          <p:cNvSpPr/>
          <p:nvPr/>
        </p:nvSpPr>
        <p:spPr>
          <a:xfrm>
            <a:off x="8904844" y="1293969"/>
            <a:ext cx="334380" cy="8573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620" err="1">
              <a:latin typeface="Arial" panose="020B0604020202020204" pitchFamily="34" charset="0"/>
              <a:cs typeface="Arial" panose="020B0604020202020204" pitchFamily="34" charset="0"/>
            </a:endParaRPr>
          </a:p>
        </p:txBody>
      </p:sp>
      <p:sp>
        <p:nvSpPr>
          <p:cNvPr id="8" name="Rechteck 7">
            <a:extLst>
              <a:ext uri="{FF2B5EF4-FFF2-40B4-BE49-F238E27FC236}">
                <a16:creationId xmlns:a16="http://schemas.microsoft.com/office/drawing/2014/main" id="{3373D2C4-57E8-70B0-B90E-042F3D9899A1}"/>
              </a:ext>
            </a:extLst>
          </p:cNvPr>
          <p:cNvSpPr/>
          <p:nvPr/>
        </p:nvSpPr>
        <p:spPr>
          <a:xfrm>
            <a:off x="1756296" y="2907306"/>
            <a:ext cx="9106759" cy="60362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620" err="1">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737E2D8A-90C3-15A9-0D7D-D2F504FED89B}"/>
              </a:ext>
            </a:extLst>
          </p:cNvPr>
          <p:cNvSpPr/>
          <p:nvPr/>
        </p:nvSpPr>
        <p:spPr>
          <a:xfrm>
            <a:off x="1756296" y="3550262"/>
            <a:ext cx="9106759" cy="261456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620" dirty="0">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A945F8E0-0388-B98A-0785-B10C3E4C6862}"/>
              </a:ext>
            </a:extLst>
          </p:cNvPr>
          <p:cNvSpPr/>
          <p:nvPr/>
        </p:nvSpPr>
        <p:spPr>
          <a:xfrm>
            <a:off x="8905742" y="1382026"/>
            <a:ext cx="334380" cy="45029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620" err="1">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F6921948-4B31-801F-F65D-13BAB9504148}"/>
              </a:ext>
            </a:extLst>
          </p:cNvPr>
          <p:cNvSpPr txBox="1"/>
          <p:nvPr/>
        </p:nvSpPr>
        <p:spPr>
          <a:xfrm>
            <a:off x="570876" y="6377416"/>
            <a:ext cx="4755818" cy="307777"/>
          </a:xfrm>
          <a:prstGeom prst="rect">
            <a:avLst/>
          </a:prstGeom>
          <a:noFill/>
        </p:spPr>
        <p:txBody>
          <a:bodyPr wrap="square" lIns="0" rIns="0" rtlCol="0">
            <a:spAutoFit/>
          </a:bodyPr>
          <a:lstStyle/>
          <a:p>
            <a:r>
              <a:rPr lang="fr-CH" sz="1400" dirty="0">
                <a:solidFill>
                  <a:schemeClr val="bg1"/>
                </a:solidFill>
              </a:rPr>
              <a:t>Source d'image : </a:t>
            </a:r>
            <a:r>
              <a:rPr lang="fr-CH" sz="1400" dirty="0">
                <a:solidFill>
                  <a:schemeClr val="bg1"/>
                </a:solidFill>
                <a:hlinkClick r:id="rId4"/>
              </a:rPr>
              <a:t>OFSP Liste des spécialités</a:t>
            </a:r>
            <a:endParaRPr lang="fr-CH" sz="1400" dirty="0">
              <a:solidFill>
                <a:schemeClr val="bg1"/>
              </a:solidFill>
            </a:endParaRPr>
          </a:p>
        </p:txBody>
      </p:sp>
      <p:pic>
        <p:nvPicPr>
          <p:cNvPr id="21" name="Image 20" descr="Une image contenant texte, capture d’écran, Police, nombre&#10;&#10;Le contenu généré par l’IA peut être incorrect.">
            <a:extLst>
              <a:ext uri="{FF2B5EF4-FFF2-40B4-BE49-F238E27FC236}">
                <a16:creationId xmlns:a16="http://schemas.microsoft.com/office/drawing/2014/main" id="{3520AFD6-9AED-742C-BB56-E4D0A1035BF0}"/>
              </a:ext>
            </a:extLst>
          </p:cNvPr>
          <p:cNvPicPr>
            <a:picLocks noChangeAspect="1"/>
          </p:cNvPicPr>
          <p:nvPr/>
        </p:nvPicPr>
        <p:blipFill>
          <a:blip r:embed="rId5"/>
          <a:stretch>
            <a:fillRect/>
          </a:stretch>
        </p:blipFill>
        <p:spPr>
          <a:xfrm>
            <a:off x="8737823" y="1853684"/>
            <a:ext cx="2742857" cy="4590476"/>
          </a:xfrm>
          <a:prstGeom prst="rect">
            <a:avLst/>
          </a:prstGeom>
        </p:spPr>
      </p:pic>
      <p:pic>
        <p:nvPicPr>
          <p:cNvPr id="22" name="Image 21">
            <a:extLst>
              <a:ext uri="{FF2B5EF4-FFF2-40B4-BE49-F238E27FC236}">
                <a16:creationId xmlns:a16="http://schemas.microsoft.com/office/drawing/2014/main" id="{50C0007C-2B9D-080C-5512-0618D48CC769}"/>
              </a:ext>
            </a:extLst>
          </p:cNvPr>
          <p:cNvPicPr>
            <a:picLocks noChangeAspect="1"/>
          </p:cNvPicPr>
          <p:nvPr/>
        </p:nvPicPr>
        <p:blipFill>
          <a:blip r:embed="rId6"/>
          <a:stretch>
            <a:fillRect/>
          </a:stretch>
        </p:blipFill>
        <p:spPr>
          <a:xfrm>
            <a:off x="9812168" y="4693557"/>
            <a:ext cx="938865" cy="164606"/>
          </a:xfrm>
          <a:prstGeom prst="rect">
            <a:avLst/>
          </a:prstGeom>
        </p:spPr>
      </p:pic>
      <p:pic>
        <p:nvPicPr>
          <p:cNvPr id="23" name="Image 22">
            <a:extLst>
              <a:ext uri="{FF2B5EF4-FFF2-40B4-BE49-F238E27FC236}">
                <a16:creationId xmlns:a16="http://schemas.microsoft.com/office/drawing/2014/main" id="{7D07A7BC-EAC9-660B-8AEB-D7C09022DBB7}"/>
              </a:ext>
            </a:extLst>
          </p:cNvPr>
          <p:cNvPicPr>
            <a:picLocks noChangeAspect="1"/>
          </p:cNvPicPr>
          <p:nvPr/>
        </p:nvPicPr>
        <p:blipFill>
          <a:blip r:embed="rId7"/>
          <a:stretch>
            <a:fillRect/>
          </a:stretch>
        </p:blipFill>
        <p:spPr>
          <a:xfrm>
            <a:off x="10186772" y="4155584"/>
            <a:ext cx="530398" cy="164606"/>
          </a:xfrm>
          <a:prstGeom prst="rect">
            <a:avLst/>
          </a:prstGeom>
        </p:spPr>
      </p:pic>
      <p:pic>
        <p:nvPicPr>
          <p:cNvPr id="24" name="Image 23">
            <a:extLst>
              <a:ext uri="{FF2B5EF4-FFF2-40B4-BE49-F238E27FC236}">
                <a16:creationId xmlns:a16="http://schemas.microsoft.com/office/drawing/2014/main" id="{ED16B1F1-B211-7138-DE32-F1F372254215}"/>
              </a:ext>
            </a:extLst>
          </p:cNvPr>
          <p:cNvPicPr>
            <a:picLocks noChangeAspect="1"/>
          </p:cNvPicPr>
          <p:nvPr/>
        </p:nvPicPr>
        <p:blipFill>
          <a:blip r:embed="rId7"/>
          <a:stretch>
            <a:fillRect/>
          </a:stretch>
        </p:blipFill>
        <p:spPr>
          <a:xfrm>
            <a:off x="10207589" y="4419807"/>
            <a:ext cx="530398" cy="164606"/>
          </a:xfrm>
          <a:prstGeom prst="rect">
            <a:avLst/>
          </a:prstGeom>
        </p:spPr>
      </p:pic>
      <p:pic>
        <p:nvPicPr>
          <p:cNvPr id="25" name="Image 24">
            <a:extLst>
              <a:ext uri="{FF2B5EF4-FFF2-40B4-BE49-F238E27FC236}">
                <a16:creationId xmlns:a16="http://schemas.microsoft.com/office/drawing/2014/main" id="{C3685E4C-9A7F-2BAF-C6E2-105123CD07E7}"/>
              </a:ext>
            </a:extLst>
          </p:cNvPr>
          <p:cNvPicPr>
            <a:picLocks noChangeAspect="1"/>
          </p:cNvPicPr>
          <p:nvPr/>
        </p:nvPicPr>
        <p:blipFill>
          <a:blip r:embed="rId7"/>
          <a:stretch>
            <a:fillRect/>
          </a:stretch>
        </p:blipFill>
        <p:spPr>
          <a:xfrm>
            <a:off x="10219990" y="5275685"/>
            <a:ext cx="530398" cy="164606"/>
          </a:xfrm>
          <a:prstGeom prst="rect">
            <a:avLst/>
          </a:prstGeom>
        </p:spPr>
      </p:pic>
      <p:pic>
        <p:nvPicPr>
          <p:cNvPr id="26" name="Image 25">
            <a:extLst>
              <a:ext uri="{FF2B5EF4-FFF2-40B4-BE49-F238E27FC236}">
                <a16:creationId xmlns:a16="http://schemas.microsoft.com/office/drawing/2014/main" id="{1A9ED69C-8D94-60C1-EC11-5CE6E9014C9E}"/>
              </a:ext>
            </a:extLst>
          </p:cNvPr>
          <p:cNvPicPr>
            <a:picLocks noChangeAspect="1"/>
          </p:cNvPicPr>
          <p:nvPr/>
        </p:nvPicPr>
        <p:blipFill>
          <a:blip r:embed="rId7"/>
          <a:stretch>
            <a:fillRect/>
          </a:stretch>
        </p:blipFill>
        <p:spPr>
          <a:xfrm>
            <a:off x="10219990" y="5582998"/>
            <a:ext cx="530398" cy="164606"/>
          </a:xfrm>
          <a:prstGeom prst="rect">
            <a:avLst/>
          </a:prstGeom>
        </p:spPr>
      </p:pic>
      <p:pic>
        <p:nvPicPr>
          <p:cNvPr id="27" name="Image 26">
            <a:extLst>
              <a:ext uri="{FF2B5EF4-FFF2-40B4-BE49-F238E27FC236}">
                <a16:creationId xmlns:a16="http://schemas.microsoft.com/office/drawing/2014/main" id="{E4A3994E-51B5-D21F-5B15-13F07A4B442A}"/>
              </a:ext>
            </a:extLst>
          </p:cNvPr>
          <p:cNvPicPr>
            <a:picLocks noChangeAspect="1"/>
          </p:cNvPicPr>
          <p:nvPr/>
        </p:nvPicPr>
        <p:blipFill>
          <a:blip r:embed="rId7"/>
          <a:stretch>
            <a:fillRect/>
          </a:stretch>
        </p:blipFill>
        <p:spPr>
          <a:xfrm>
            <a:off x="10185802" y="2428660"/>
            <a:ext cx="530398" cy="164606"/>
          </a:xfrm>
          <a:prstGeom prst="rect">
            <a:avLst/>
          </a:prstGeom>
        </p:spPr>
      </p:pic>
      <p:pic>
        <p:nvPicPr>
          <p:cNvPr id="28" name="Image 27">
            <a:extLst>
              <a:ext uri="{FF2B5EF4-FFF2-40B4-BE49-F238E27FC236}">
                <a16:creationId xmlns:a16="http://schemas.microsoft.com/office/drawing/2014/main" id="{F7593D21-1E00-6085-3296-B23C4CAB0484}"/>
              </a:ext>
            </a:extLst>
          </p:cNvPr>
          <p:cNvPicPr>
            <a:picLocks noChangeAspect="1"/>
          </p:cNvPicPr>
          <p:nvPr/>
        </p:nvPicPr>
        <p:blipFill>
          <a:blip r:embed="rId7"/>
          <a:stretch>
            <a:fillRect/>
          </a:stretch>
        </p:blipFill>
        <p:spPr>
          <a:xfrm>
            <a:off x="10219990" y="3266295"/>
            <a:ext cx="530398" cy="164606"/>
          </a:xfrm>
          <a:prstGeom prst="rect">
            <a:avLst/>
          </a:prstGeom>
        </p:spPr>
      </p:pic>
      <p:pic>
        <p:nvPicPr>
          <p:cNvPr id="29" name="Image 28">
            <a:extLst>
              <a:ext uri="{FF2B5EF4-FFF2-40B4-BE49-F238E27FC236}">
                <a16:creationId xmlns:a16="http://schemas.microsoft.com/office/drawing/2014/main" id="{275AF492-49B7-FB20-AD08-CB3FAC3927A1}"/>
              </a:ext>
            </a:extLst>
          </p:cNvPr>
          <p:cNvPicPr>
            <a:picLocks noChangeAspect="1"/>
          </p:cNvPicPr>
          <p:nvPr/>
        </p:nvPicPr>
        <p:blipFill>
          <a:blip r:embed="rId6"/>
          <a:stretch>
            <a:fillRect/>
          </a:stretch>
        </p:blipFill>
        <p:spPr>
          <a:xfrm>
            <a:off x="9812169" y="2003193"/>
            <a:ext cx="938865" cy="164606"/>
          </a:xfrm>
          <a:prstGeom prst="rect">
            <a:avLst/>
          </a:prstGeom>
        </p:spPr>
      </p:pic>
      <p:pic>
        <p:nvPicPr>
          <p:cNvPr id="30" name="Image 29">
            <a:extLst>
              <a:ext uri="{FF2B5EF4-FFF2-40B4-BE49-F238E27FC236}">
                <a16:creationId xmlns:a16="http://schemas.microsoft.com/office/drawing/2014/main" id="{F21C5D4C-D3B7-2E22-3273-D38B5EA9E4A7}"/>
              </a:ext>
            </a:extLst>
          </p:cNvPr>
          <p:cNvPicPr>
            <a:picLocks noChangeAspect="1"/>
          </p:cNvPicPr>
          <p:nvPr/>
        </p:nvPicPr>
        <p:blipFill>
          <a:blip r:embed="rId6"/>
          <a:stretch>
            <a:fillRect/>
          </a:stretch>
        </p:blipFill>
        <p:spPr>
          <a:xfrm>
            <a:off x="9783452" y="2718343"/>
            <a:ext cx="938865" cy="164606"/>
          </a:xfrm>
          <a:prstGeom prst="rect">
            <a:avLst/>
          </a:prstGeom>
        </p:spPr>
      </p:pic>
      <p:pic>
        <p:nvPicPr>
          <p:cNvPr id="32" name="Image 31">
            <a:extLst>
              <a:ext uri="{FF2B5EF4-FFF2-40B4-BE49-F238E27FC236}">
                <a16:creationId xmlns:a16="http://schemas.microsoft.com/office/drawing/2014/main" id="{6C45E663-30F2-3031-CBDF-FE30865DB340}"/>
              </a:ext>
            </a:extLst>
          </p:cNvPr>
          <p:cNvPicPr>
            <a:picLocks noChangeAspect="1"/>
          </p:cNvPicPr>
          <p:nvPr/>
        </p:nvPicPr>
        <p:blipFill>
          <a:blip r:embed="rId6"/>
          <a:stretch>
            <a:fillRect/>
          </a:stretch>
        </p:blipFill>
        <p:spPr>
          <a:xfrm>
            <a:off x="9812169" y="3543138"/>
            <a:ext cx="938865" cy="164606"/>
          </a:xfrm>
          <a:prstGeom prst="rect">
            <a:avLst/>
          </a:prstGeom>
        </p:spPr>
      </p:pic>
      <p:sp>
        <p:nvSpPr>
          <p:cNvPr id="33" name="Rechteck 12">
            <a:extLst>
              <a:ext uri="{FF2B5EF4-FFF2-40B4-BE49-F238E27FC236}">
                <a16:creationId xmlns:a16="http://schemas.microsoft.com/office/drawing/2014/main" id="{BB743831-162E-CB4B-C9EA-5BC3BA670928}"/>
              </a:ext>
            </a:extLst>
          </p:cNvPr>
          <p:cNvSpPr/>
          <p:nvPr/>
        </p:nvSpPr>
        <p:spPr>
          <a:xfrm>
            <a:off x="9819445" y="5854364"/>
            <a:ext cx="828000" cy="16460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620" dirty="0">
              <a:latin typeface="Arial" panose="020B0604020202020204" pitchFamily="34" charset="0"/>
              <a:cs typeface="Arial" panose="020B0604020202020204" pitchFamily="34" charset="0"/>
            </a:endParaRPr>
          </a:p>
        </p:txBody>
      </p:sp>
      <p:sp>
        <p:nvSpPr>
          <p:cNvPr id="34" name="Rechteck 13">
            <a:extLst>
              <a:ext uri="{FF2B5EF4-FFF2-40B4-BE49-F238E27FC236}">
                <a16:creationId xmlns:a16="http://schemas.microsoft.com/office/drawing/2014/main" id="{38CB6C48-694E-70D6-2E55-8ADCD9310EF3}"/>
              </a:ext>
            </a:extLst>
          </p:cNvPr>
          <p:cNvSpPr/>
          <p:nvPr/>
        </p:nvSpPr>
        <p:spPr>
          <a:xfrm>
            <a:off x="10185802" y="6285694"/>
            <a:ext cx="576000" cy="16678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62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177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A2905-457C-95E9-F9CC-7B0ADD8924A4}"/>
            </a:ext>
          </a:extLst>
        </p:cNvPr>
        <p:cNvGrpSpPr/>
        <p:nvPr/>
      </p:nvGrpSpPr>
      <p:grpSpPr>
        <a:xfrm>
          <a:off x="0" y="0"/>
          <a:ext cx="0" cy="0"/>
          <a:chOff x="0" y="0"/>
          <a:chExt cx="0" cy="0"/>
        </a:xfrm>
      </p:grpSpPr>
      <p:pic>
        <p:nvPicPr>
          <p:cNvPr id="3" name="Picture 2" descr="Ein Bild, das Farbigkeit, Blau, Grün, gelb enthält.&#10;&#10;Automatisch generierte Beschreibung">
            <a:extLst>
              <a:ext uri="{FF2B5EF4-FFF2-40B4-BE49-F238E27FC236}">
                <a16:creationId xmlns:a16="http://schemas.microsoft.com/office/drawing/2014/main" id="{6D3B2C32-5659-81C4-B952-9C2A30EAF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2398984"/>
            <a:ext cx="9803372" cy="1188766"/>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4780260C-81AC-23BA-85C9-0C2464128817}"/>
              </a:ext>
            </a:extLst>
          </p:cNvPr>
          <p:cNvSpPr>
            <a:spLocks noGrp="1"/>
          </p:cNvSpPr>
          <p:nvPr>
            <p:ph type="ctrTitle"/>
          </p:nvPr>
        </p:nvSpPr>
        <p:spPr/>
        <p:txBody>
          <a:bodyPr/>
          <a:lstStyle/>
          <a:p>
            <a:pPr lvl="0">
              <a:lnSpc>
                <a:spcPct val="100000"/>
              </a:lnSpc>
              <a:spcBef>
                <a:spcPts val="0"/>
              </a:spcBef>
              <a:defRPr/>
            </a:pPr>
            <a:r>
              <a:rPr lang="de-DE" b="0" dirty="0" err="1">
                <a:latin typeface="Avenir Next LT Pro"/>
              </a:rPr>
              <a:t>Calendrier</a:t>
            </a:r>
            <a:r>
              <a:rPr lang="de-DE" b="0" dirty="0">
                <a:latin typeface="Avenir Next LT Pro"/>
              </a:rPr>
              <a:t> Release</a:t>
            </a:r>
          </a:p>
        </p:txBody>
      </p:sp>
      <p:sp>
        <p:nvSpPr>
          <p:cNvPr id="5" name="Untertitel 4">
            <a:extLst>
              <a:ext uri="{FF2B5EF4-FFF2-40B4-BE49-F238E27FC236}">
                <a16:creationId xmlns:a16="http://schemas.microsoft.com/office/drawing/2014/main" id="{29B435CC-2411-1F0B-E334-2E6CFD26C69F}"/>
              </a:ext>
            </a:extLst>
          </p:cNvPr>
          <p:cNvSpPr>
            <a:spLocks noGrp="1"/>
          </p:cNvSpPr>
          <p:nvPr>
            <p:ph type="subTitle" idx="1"/>
          </p:nvPr>
        </p:nvSpPr>
        <p:spPr/>
        <p:txBody>
          <a:bodyPr/>
          <a:lstStyle/>
          <a:p>
            <a:endParaRPr lang="de-DE"/>
          </a:p>
        </p:txBody>
      </p:sp>
      <p:sp>
        <p:nvSpPr>
          <p:cNvPr id="6" name="Datumsplatzhalter 5">
            <a:extLst>
              <a:ext uri="{FF2B5EF4-FFF2-40B4-BE49-F238E27FC236}">
                <a16:creationId xmlns:a16="http://schemas.microsoft.com/office/drawing/2014/main" id="{2F8EB11D-9BE0-D3D1-DD1D-793623D2911F}"/>
              </a:ext>
            </a:extLst>
          </p:cNvPr>
          <p:cNvSpPr>
            <a:spLocks noGrp="1"/>
          </p:cNvSpPr>
          <p:nvPr>
            <p:ph type="dt" sz="half" idx="4294967295"/>
          </p:nvPr>
        </p:nvSpPr>
        <p:spPr>
          <a:xfrm>
            <a:off x="0" y="6491288"/>
            <a:ext cx="1079500" cy="228600"/>
          </a:xfrm>
        </p:spPr>
        <p:txBody>
          <a:bodyPr/>
          <a:lstStyle/>
          <a:p>
            <a:fld id="{FED67C9C-CF35-5445-95D8-3F5D19FB6CD8}" type="datetime1">
              <a:rPr lang="de-CH" smtClean="0"/>
              <a:t>26.02.2026</a:t>
            </a:fld>
            <a:endParaRPr lang="de-DE"/>
          </a:p>
        </p:txBody>
      </p:sp>
      <p:sp>
        <p:nvSpPr>
          <p:cNvPr id="7" name="Foliennummernplatzhalter 6">
            <a:extLst>
              <a:ext uri="{FF2B5EF4-FFF2-40B4-BE49-F238E27FC236}">
                <a16:creationId xmlns:a16="http://schemas.microsoft.com/office/drawing/2014/main" id="{76CCA66E-EB45-0F08-3ED7-568FA70DAD8E}"/>
              </a:ext>
            </a:extLst>
          </p:cNvPr>
          <p:cNvSpPr>
            <a:spLocks noGrp="1"/>
          </p:cNvSpPr>
          <p:nvPr>
            <p:ph type="sldNum" sz="quarter" idx="4294967295"/>
          </p:nvPr>
        </p:nvSpPr>
        <p:spPr>
          <a:xfrm>
            <a:off x="11112500" y="6492875"/>
            <a:ext cx="1079500" cy="228600"/>
          </a:xfrm>
        </p:spPr>
        <p:txBody>
          <a:bodyPr/>
          <a:lstStyle/>
          <a:p>
            <a:fld id="{5B1ACE15-3981-4541-9B09-AE3646C35EAC}" type="slidenum">
              <a:rPr lang="de-DE" smtClean="0"/>
              <a:pPr/>
              <a:t>19</a:t>
            </a:fld>
            <a:endParaRPr lang="de-DE"/>
          </a:p>
        </p:txBody>
      </p:sp>
    </p:spTree>
    <p:extLst>
      <p:ext uri="{BB962C8B-B14F-4D97-AF65-F5344CB8AC3E}">
        <p14:creationId xmlns:p14="http://schemas.microsoft.com/office/powerpoint/2010/main" val="2173040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3F36FB2-2996-AECC-E758-A6E0965B47E0}"/>
              </a:ext>
            </a:extLst>
          </p:cNvPr>
          <p:cNvSpPr>
            <a:spLocks noGrp="1"/>
          </p:cNvSpPr>
          <p:nvPr>
            <p:ph type="title"/>
          </p:nvPr>
        </p:nvSpPr>
        <p:spPr/>
        <p:txBody>
          <a:bodyPr/>
          <a:lstStyle/>
          <a:p>
            <a:r>
              <a:rPr lang="fr-CH" dirty="0"/>
              <a:t>L’équipe HCI présente aujourd’hui:</a:t>
            </a:r>
            <a:endParaRPr lang="fr-CH" noProof="0" dirty="0"/>
          </a:p>
        </p:txBody>
      </p:sp>
      <p:pic>
        <p:nvPicPr>
          <p:cNvPr id="10" name="Grafik 9">
            <a:extLst>
              <a:ext uri="{FF2B5EF4-FFF2-40B4-BE49-F238E27FC236}">
                <a16:creationId xmlns:a16="http://schemas.microsoft.com/office/drawing/2014/main" id="{44ECCEAE-0426-2717-9573-1332AEFC72BA}"/>
              </a:ext>
            </a:extLst>
          </p:cNvPr>
          <p:cNvPicPr>
            <a:picLocks noChangeAspect="1"/>
          </p:cNvPicPr>
          <p:nvPr/>
        </p:nvPicPr>
        <p:blipFill>
          <a:blip r:embed="rId2"/>
          <a:srcRect/>
          <a:stretch/>
        </p:blipFill>
        <p:spPr>
          <a:xfrm>
            <a:off x="3421998" y="1978476"/>
            <a:ext cx="2700000" cy="2700000"/>
          </a:xfrm>
          <a:prstGeom prst="rect">
            <a:avLst/>
          </a:prstGeom>
        </p:spPr>
      </p:pic>
      <p:pic>
        <p:nvPicPr>
          <p:cNvPr id="12" name="Grafik 11">
            <a:extLst>
              <a:ext uri="{FF2B5EF4-FFF2-40B4-BE49-F238E27FC236}">
                <a16:creationId xmlns:a16="http://schemas.microsoft.com/office/drawing/2014/main" id="{16EB2C5F-5A18-5195-D160-25532FF1315D}"/>
              </a:ext>
            </a:extLst>
          </p:cNvPr>
          <p:cNvPicPr>
            <a:picLocks noChangeAspect="1"/>
          </p:cNvPicPr>
          <p:nvPr/>
        </p:nvPicPr>
        <p:blipFill>
          <a:blip r:embed="rId3"/>
          <a:srcRect/>
          <a:stretch/>
        </p:blipFill>
        <p:spPr>
          <a:xfrm>
            <a:off x="605612" y="1989132"/>
            <a:ext cx="2700000" cy="2700000"/>
          </a:xfrm>
          <a:prstGeom prst="rect">
            <a:avLst/>
          </a:prstGeom>
        </p:spPr>
      </p:pic>
      <p:sp>
        <p:nvSpPr>
          <p:cNvPr id="17" name="Textfeld 16">
            <a:extLst>
              <a:ext uri="{FF2B5EF4-FFF2-40B4-BE49-F238E27FC236}">
                <a16:creationId xmlns:a16="http://schemas.microsoft.com/office/drawing/2014/main" id="{DE49A727-17AF-F0D6-7AC7-E30539AC6B9B}"/>
              </a:ext>
            </a:extLst>
          </p:cNvPr>
          <p:cNvSpPr txBox="1"/>
          <p:nvPr/>
        </p:nvSpPr>
        <p:spPr>
          <a:xfrm>
            <a:off x="605174" y="4678480"/>
            <a:ext cx="2004780" cy="646331"/>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000" b="0" i="0" u="none" strike="noStrike" kern="1200" cap="none" spc="0" normalizeH="0" baseline="0" noProof="0" dirty="0">
                <a:ln>
                  <a:noFill/>
                </a:ln>
                <a:solidFill>
                  <a:srgbClr val="000000"/>
                </a:solidFill>
                <a:effectLst/>
                <a:uLnTx/>
                <a:uFillTx/>
                <a:latin typeface="Avenir Next LT Pro"/>
                <a:ea typeface="+mn-ea"/>
                <a:cs typeface="+mn-cs"/>
              </a:rPr>
              <a:t>Flavia Kaufmann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a:ln>
                  <a:noFill/>
                </a:ln>
                <a:solidFill>
                  <a:srgbClr val="000000"/>
                </a:solidFill>
                <a:effectLst/>
                <a:uLnTx/>
                <a:uFillTx/>
                <a:latin typeface="Avenir Next LT Pro"/>
                <a:ea typeface="+mn-ea"/>
                <a:cs typeface="+mn-cs"/>
              </a:rPr>
              <a:t>Product </a:t>
            </a:r>
            <a:r>
              <a:rPr kumimoji="0" lang="fr-CH" sz="1600" b="0" i="0" u="none" strike="noStrike" kern="1200" cap="none" spc="0" normalizeH="0" baseline="0" noProof="0" dirty="0" err="1">
                <a:ln>
                  <a:noFill/>
                </a:ln>
                <a:solidFill>
                  <a:srgbClr val="000000"/>
                </a:solidFill>
                <a:effectLst/>
                <a:uLnTx/>
                <a:uFillTx/>
                <a:latin typeface="Avenir Next LT Pro"/>
                <a:ea typeface="+mn-ea"/>
                <a:cs typeface="+mn-cs"/>
              </a:rPr>
              <a:t>Owner</a:t>
            </a:r>
            <a:endParaRPr kumimoji="0" lang="fr-CH" sz="16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8" name="Textfeld 17">
            <a:extLst>
              <a:ext uri="{FF2B5EF4-FFF2-40B4-BE49-F238E27FC236}">
                <a16:creationId xmlns:a16="http://schemas.microsoft.com/office/drawing/2014/main" id="{3B80A31E-E13A-9900-EC80-B1EDD201A33F}"/>
              </a:ext>
            </a:extLst>
          </p:cNvPr>
          <p:cNvSpPr txBox="1"/>
          <p:nvPr/>
        </p:nvSpPr>
        <p:spPr>
          <a:xfrm>
            <a:off x="3416209" y="4678476"/>
            <a:ext cx="2919517" cy="1077218"/>
          </a:xfrm>
          <a:prstGeom prst="rect">
            <a:avLst/>
          </a:prstGeom>
          <a:noFill/>
        </p:spPr>
        <p:txBody>
          <a:bodyPr wrap="none" lIns="0" rtlCol="0">
            <a:spAutoFit/>
          </a:bodyPr>
          <a:lstStyle/>
          <a:p>
            <a:r>
              <a:rPr lang="fr-CH" sz="2000" dirty="0">
                <a:solidFill>
                  <a:srgbClr val="000000"/>
                </a:solidFill>
              </a:rPr>
              <a:t>Stéphanie Fahmé</a:t>
            </a:r>
          </a:p>
          <a:p>
            <a:r>
              <a:rPr lang="fr-CH" sz="1600" dirty="0">
                <a:solidFill>
                  <a:srgbClr val="000000"/>
                </a:solidFill>
              </a:rPr>
              <a:t>Training &amp; Education Manager​</a:t>
            </a:r>
            <a:br>
              <a:rPr lang="fr-CH" sz="1600" dirty="0">
                <a:solidFill>
                  <a:srgbClr val="000000"/>
                </a:solidFill>
              </a:rPr>
            </a:br>
            <a:r>
              <a:rPr lang="fr-CH" sz="1600" dirty="0">
                <a:solidFill>
                  <a:srgbClr val="000000"/>
                </a:solidFill>
              </a:rPr>
              <a:t>Key </a:t>
            </a:r>
            <a:r>
              <a:rPr lang="fr-CH" sz="1600" dirty="0" err="1">
                <a:solidFill>
                  <a:srgbClr val="000000"/>
                </a:solidFill>
              </a:rPr>
              <a:t>Account</a:t>
            </a:r>
            <a:r>
              <a:rPr lang="fr-CH" sz="1600" dirty="0">
                <a:solidFill>
                  <a:srgbClr val="000000"/>
                </a:solidFill>
              </a:rPr>
              <a: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200" b="0"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2100695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4ACC0-F3B1-E383-0983-13FC1A0C21F2}"/>
              </a:ext>
            </a:extLst>
          </p:cNvPr>
          <p:cNvSpPr>
            <a:spLocks noGrp="1"/>
          </p:cNvSpPr>
          <p:nvPr>
            <p:ph type="title"/>
          </p:nvPr>
        </p:nvSpPr>
        <p:spPr/>
        <p:txBody>
          <a:bodyPr/>
          <a:lstStyle/>
          <a:p>
            <a:r>
              <a:rPr lang="de-DE" dirty="0" err="1"/>
              <a:t>Calendrier</a:t>
            </a:r>
            <a:r>
              <a:rPr lang="de-DE" dirty="0"/>
              <a:t> Release</a:t>
            </a:r>
          </a:p>
        </p:txBody>
      </p:sp>
      <p:sp>
        <p:nvSpPr>
          <p:cNvPr id="4" name="Datumsplatzhalter 3">
            <a:extLst>
              <a:ext uri="{FF2B5EF4-FFF2-40B4-BE49-F238E27FC236}">
                <a16:creationId xmlns:a16="http://schemas.microsoft.com/office/drawing/2014/main" id="{59CBB199-937D-9F78-DF7E-C01871BEABF7}"/>
              </a:ext>
            </a:extLst>
          </p:cNvPr>
          <p:cNvSpPr>
            <a:spLocks noGrp="1"/>
          </p:cNvSpPr>
          <p:nvPr>
            <p:ph type="dt" sz="half" idx="2"/>
          </p:nvPr>
        </p:nvSpPr>
        <p:spPr/>
        <p:txBody>
          <a:bodyPr/>
          <a:lstStyle/>
          <a:p>
            <a:fld id="{A36448FA-E89C-8245-A24E-363E03332128}" type="datetime1">
              <a:rPr lang="de-DE" smtClean="0"/>
              <a:t>26.02.2026</a:t>
            </a:fld>
            <a:endParaRPr lang="de-DE"/>
          </a:p>
        </p:txBody>
      </p:sp>
      <p:sp>
        <p:nvSpPr>
          <p:cNvPr id="5" name="Foliennummernplatzhalter 4">
            <a:extLst>
              <a:ext uri="{FF2B5EF4-FFF2-40B4-BE49-F238E27FC236}">
                <a16:creationId xmlns:a16="http://schemas.microsoft.com/office/drawing/2014/main" id="{7DAF91AC-9B40-6408-7855-6E1A0D202078}"/>
              </a:ext>
            </a:extLst>
          </p:cNvPr>
          <p:cNvSpPr>
            <a:spLocks noGrp="1"/>
          </p:cNvSpPr>
          <p:nvPr>
            <p:ph type="sldNum" sz="quarter" idx="4"/>
          </p:nvPr>
        </p:nvSpPr>
        <p:spPr/>
        <p:txBody>
          <a:bodyPr/>
          <a:lstStyle/>
          <a:p>
            <a:fld id="{5B1ACE15-3981-4541-9B09-AE3646C35EAC}" type="slidenum">
              <a:rPr lang="de-DE" smtClean="0"/>
              <a:pPr/>
              <a:t>20</a:t>
            </a:fld>
            <a:endParaRPr lang="de-DE"/>
          </a:p>
        </p:txBody>
      </p:sp>
      <p:graphicFrame>
        <p:nvGraphicFramePr>
          <p:cNvPr id="3" name="Tabelle 2">
            <a:extLst>
              <a:ext uri="{FF2B5EF4-FFF2-40B4-BE49-F238E27FC236}">
                <a16:creationId xmlns:a16="http://schemas.microsoft.com/office/drawing/2014/main" id="{2F67EED9-25BF-2916-F009-51FB6A860CDA}"/>
              </a:ext>
            </a:extLst>
          </p:cNvPr>
          <p:cNvGraphicFramePr>
            <a:graphicFrameLocks noGrp="1"/>
          </p:cNvGraphicFramePr>
          <p:nvPr>
            <p:extLst>
              <p:ext uri="{D42A27DB-BD31-4B8C-83A1-F6EECF244321}">
                <p14:modId xmlns:p14="http://schemas.microsoft.com/office/powerpoint/2010/main" val="2061798980"/>
              </p:ext>
            </p:extLst>
          </p:nvPr>
        </p:nvGraphicFramePr>
        <p:xfrm>
          <a:off x="550863" y="1779490"/>
          <a:ext cx="11090274" cy="3124204"/>
        </p:xfrm>
        <a:graphic>
          <a:graphicData uri="http://schemas.openxmlformats.org/drawingml/2006/table">
            <a:tbl>
              <a:tblPr firstRow="1" bandRow="1">
                <a:tableStyleId>{5C22544A-7EE6-4342-B048-85BDC9FD1C3A}</a:tableStyleId>
              </a:tblPr>
              <a:tblGrid>
                <a:gridCol w="1663419">
                  <a:extLst>
                    <a:ext uri="{9D8B030D-6E8A-4147-A177-3AD203B41FA5}">
                      <a16:colId xmlns:a16="http://schemas.microsoft.com/office/drawing/2014/main" val="3654732156"/>
                    </a:ext>
                  </a:extLst>
                </a:gridCol>
                <a:gridCol w="4419600">
                  <a:extLst>
                    <a:ext uri="{9D8B030D-6E8A-4147-A177-3AD203B41FA5}">
                      <a16:colId xmlns:a16="http://schemas.microsoft.com/office/drawing/2014/main" val="1465797558"/>
                    </a:ext>
                  </a:extLst>
                </a:gridCol>
                <a:gridCol w="5007255">
                  <a:extLst>
                    <a:ext uri="{9D8B030D-6E8A-4147-A177-3AD203B41FA5}">
                      <a16:colId xmlns:a16="http://schemas.microsoft.com/office/drawing/2014/main" val="493024113"/>
                    </a:ext>
                  </a:extLst>
                </a:gridCol>
              </a:tblGrid>
              <a:tr h="662239">
                <a:tc>
                  <a:txBody>
                    <a:bodyPr/>
                    <a:lstStyle/>
                    <a:p>
                      <a:r>
                        <a:rPr lang="de-CH" dirty="0">
                          <a:latin typeface="+mj-lt"/>
                        </a:rPr>
                        <a:t>Date</a:t>
                      </a:r>
                    </a:p>
                  </a:txBody>
                  <a:tcPr/>
                </a:tc>
                <a:tc>
                  <a:txBody>
                    <a:bodyPr/>
                    <a:lstStyle/>
                    <a:p>
                      <a:r>
                        <a:rPr lang="de-CH" dirty="0">
                          <a:latin typeface="+mj-lt"/>
                        </a:rPr>
                        <a:t>Description</a:t>
                      </a:r>
                    </a:p>
                  </a:txBody>
                  <a:tcPr/>
                </a:tc>
                <a:tc>
                  <a:txBody>
                    <a:bodyPr/>
                    <a:lstStyle/>
                    <a:p>
                      <a:r>
                        <a:rPr lang="de-CH">
                          <a:latin typeface="+mj-lt"/>
                        </a:rPr>
                        <a:t>Status</a:t>
                      </a:r>
                    </a:p>
                  </a:txBody>
                  <a:tcPr/>
                </a:tc>
                <a:extLst>
                  <a:ext uri="{0D108BD9-81ED-4DB2-BD59-A6C34878D82A}">
                    <a16:rowId xmlns:a16="http://schemas.microsoft.com/office/drawing/2014/main" val="347494222"/>
                  </a:ext>
                </a:extLst>
              </a:tr>
              <a:tr h="662239">
                <a:tc>
                  <a:txBody>
                    <a:bodyPr/>
                    <a:lstStyle/>
                    <a:p>
                      <a:pPr algn="l" rtl="0" fontAlgn="base">
                        <a:lnSpc>
                          <a:spcPct val="100000"/>
                        </a:lnSpc>
                        <a:buNone/>
                      </a:pPr>
                      <a:r>
                        <a:rPr lang="de-CH" sz="1800" b="0" i="0">
                          <a:effectLst/>
                          <a:latin typeface="+mj-lt"/>
                        </a:rPr>
                        <a:t>01.04.2026 </a:t>
                      </a:r>
                      <a:endParaRPr lang="de-CH" sz="4000" b="0" i="0">
                        <a:effectLst/>
                        <a:latin typeface="+mj-lt"/>
                      </a:endParaRPr>
                    </a:p>
                  </a:txBody>
                  <a:tcPr anchor="ctr"/>
                </a:tc>
                <a:tc>
                  <a:txBody>
                    <a:bodyPr/>
                    <a:lstStyle/>
                    <a:p>
                      <a:pPr algn="l" rtl="0" fontAlgn="base">
                        <a:lnSpc>
                          <a:spcPct val="100000"/>
                        </a:lnSpc>
                        <a:buNone/>
                      </a:pPr>
                      <a:r>
                        <a:rPr lang="de-CH" sz="1800" b="0" i="0" dirty="0">
                          <a:effectLst/>
                          <a:latin typeface="+mj-lt"/>
                        </a:rPr>
                        <a:t>Release 2026-05 disponible en </a:t>
                      </a:r>
                      <a:r>
                        <a:rPr lang="de-CH" sz="1800" b="0" i="0" dirty="0" err="1">
                          <a:effectLst/>
                          <a:latin typeface="+mj-lt"/>
                        </a:rPr>
                        <a:t>test</a:t>
                      </a:r>
                      <a:endParaRPr lang="de-CH" sz="4000" b="0" i="0" dirty="0">
                        <a:effectLst/>
                        <a:latin typeface="+mj-lt"/>
                      </a:endParaRPr>
                    </a:p>
                  </a:txBody>
                  <a:tcPr anchor="ctr"/>
                </a:tc>
                <a:tc>
                  <a:txBody>
                    <a:bodyPr/>
                    <a:lstStyle/>
                    <a:p>
                      <a:pPr algn="l" rtl="0" fontAlgn="base">
                        <a:lnSpc>
                          <a:spcPct val="100000"/>
                        </a:lnSpc>
                        <a:buNone/>
                      </a:pPr>
                      <a:r>
                        <a:rPr lang="de-CH" sz="1800" b="0" i="0" dirty="0" err="1">
                          <a:effectLst/>
                          <a:latin typeface="+mj-lt"/>
                        </a:rPr>
                        <a:t>dès</a:t>
                      </a:r>
                      <a:r>
                        <a:rPr lang="de-CH" sz="1800" b="0" i="0" dirty="0">
                          <a:effectLst/>
                          <a:latin typeface="+mj-lt"/>
                        </a:rPr>
                        <a:t> 13h00 </a:t>
                      </a:r>
                      <a:r>
                        <a:rPr lang="de-CH" sz="1800" b="0" i="0" dirty="0" err="1">
                          <a:effectLst/>
                          <a:latin typeface="+mj-lt"/>
                        </a:rPr>
                        <a:t>avec</a:t>
                      </a:r>
                      <a:r>
                        <a:rPr lang="de-CH" sz="1800" b="0" i="0" dirty="0">
                          <a:effectLst/>
                          <a:latin typeface="+mj-lt"/>
                        </a:rPr>
                        <a:t> des </a:t>
                      </a:r>
                      <a:r>
                        <a:rPr lang="de-CH" sz="1800" b="0" i="0" dirty="0" err="1">
                          <a:effectLst/>
                          <a:latin typeface="+mj-lt"/>
                        </a:rPr>
                        <a:t>données</a:t>
                      </a:r>
                      <a:r>
                        <a:rPr lang="de-CH" sz="1800" b="0" i="0" dirty="0">
                          <a:effectLst/>
                          <a:latin typeface="+mj-lt"/>
                        </a:rPr>
                        <a:t> à </a:t>
                      </a:r>
                      <a:r>
                        <a:rPr lang="de-CH" sz="1800" b="0" i="0" dirty="0" err="1">
                          <a:effectLst/>
                          <a:latin typeface="+mj-lt"/>
                        </a:rPr>
                        <a:t>partir</a:t>
                      </a:r>
                      <a:r>
                        <a:rPr lang="de-CH" sz="1800" b="0" i="0" dirty="0">
                          <a:effectLst/>
                          <a:latin typeface="+mj-lt"/>
                        </a:rPr>
                        <a:t> de </a:t>
                      </a:r>
                      <a:r>
                        <a:rPr lang="de-CH" sz="1800" b="0" i="0" dirty="0" err="1">
                          <a:effectLst/>
                          <a:latin typeface="+mj-lt"/>
                        </a:rPr>
                        <a:t>l’environnement</a:t>
                      </a:r>
                      <a:r>
                        <a:rPr lang="de-CH" sz="1800" b="0" i="0" dirty="0">
                          <a:effectLst/>
                          <a:latin typeface="+mj-lt"/>
                        </a:rPr>
                        <a:t> </a:t>
                      </a:r>
                      <a:r>
                        <a:rPr lang="de-CH" sz="1800" b="0" i="0" dirty="0" err="1">
                          <a:effectLst/>
                          <a:latin typeface="+mj-lt"/>
                        </a:rPr>
                        <a:t>test</a:t>
                      </a:r>
                      <a:r>
                        <a:rPr lang="de-CH" sz="1800" b="0" i="0" dirty="0">
                          <a:effectLst/>
                          <a:latin typeface="+mj-lt"/>
                        </a:rPr>
                        <a:t>. </a:t>
                      </a:r>
                      <a:endParaRPr lang="de-CH" sz="4000" b="0" i="0" dirty="0">
                        <a:effectLst/>
                        <a:latin typeface="+mj-lt"/>
                      </a:endParaRPr>
                    </a:p>
                  </a:txBody>
                  <a:tcPr anchor="ctr"/>
                </a:tc>
                <a:extLst>
                  <a:ext uri="{0D108BD9-81ED-4DB2-BD59-A6C34878D82A}">
                    <a16:rowId xmlns:a16="http://schemas.microsoft.com/office/drawing/2014/main" val="3153169398"/>
                  </a:ext>
                </a:extLst>
              </a:tr>
              <a:tr h="1137487">
                <a:tc>
                  <a:txBody>
                    <a:bodyPr/>
                    <a:lstStyle/>
                    <a:p>
                      <a:pPr algn="l" rtl="0" fontAlgn="base">
                        <a:lnSpc>
                          <a:spcPct val="100000"/>
                        </a:lnSpc>
                        <a:buNone/>
                      </a:pPr>
                      <a:r>
                        <a:rPr lang="de-CH" sz="1800" b="0" i="0">
                          <a:effectLst/>
                          <a:latin typeface="+mj-lt"/>
                        </a:rPr>
                        <a:t>29.04.2026 </a:t>
                      </a:r>
                      <a:endParaRPr lang="de-CH" sz="4000" b="0" i="0">
                        <a:effectLst/>
                        <a:latin typeface="+mj-lt"/>
                      </a:endParaRPr>
                    </a:p>
                  </a:txBody>
                  <a:tcPr anchor="ctr"/>
                </a:tc>
                <a:tc>
                  <a:txBody>
                    <a:bodyPr/>
                    <a:lstStyle/>
                    <a:p>
                      <a:pPr algn="l" rtl="0" fontAlgn="base">
                        <a:lnSpc>
                          <a:spcPct val="100000"/>
                        </a:lnSpc>
                        <a:buNone/>
                      </a:pPr>
                      <a:r>
                        <a:rPr lang="de-CH" sz="1800" b="0" i="0" dirty="0">
                          <a:effectLst/>
                          <a:latin typeface="+mj-lt"/>
                        </a:rPr>
                        <a:t>Release 2026-05 disponible en </a:t>
                      </a:r>
                      <a:r>
                        <a:rPr lang="de-CH" sz="1800" b="0" i="0" dirty="0" err="1">
                          <a:effectLst/>
                          <a:latin typeface="+mj-lt"/>
                        </a:rPr>
                        <a:t>production</a:t>
                      </a:r>
                      <a:endParaRPr lang="de-CH" sz="4000" b="0" i="0" dirty="0">
                        <a:effectLst/>
                        <a:latin typeface="+mj-lt"/>
                      </a:endParaRPr>
                    </a:p>
                  </a:txBody>
                  <a:tcPr anchor="ctr"/>
                </a:tc>
                <a:tc>
                  <a:txBody>
                    <a:bodyPr/>
                    <a:lstStyle/>
                    <a:p>
                      <a:pPr algn="l" rtl="0" fontAlgn="base">
                        <a:lnSpc>
                          <a:spcPct val="100000"/>
                        </a:lnSpc>
                        <a:buNone/>
                      </a:pPr>
                      <a:r>
                        <a:rPr lang="de-CH" sz="1800" b="0" i="0" dirty="0" err="1">
                          <a:effectLst/>
                          <a:latin typeface="+mj-lt"/>
                        </a:rPr>
                        <a:t>dès</a:t>
                      </a:r>
                      <a:r>
                        <a:rPr lang="de-CH" sz="1800" b="0" i="0" dirty="0">
                          <a:effectLst/>
                          <a:latin typeface="+mj-lt"/>
                        </a:rPr>
                        <a:t> 13h00 </a:t>
                      </a:r>
                      <a:r>
                        <a:rPr lang="de-CH" sz="1800" b="0" i="0" dirty="0" err="1">
                          <a:effectLst/>
                          <a:latin typeface="+mj-lt"/>
                        </a:rPr>
                        <a:t>données</a:t>
                      </a:r>
                      <a:r>
                        <a:rPr lang="de-CH" sz="1800" b="0" i="0" dirty="0">
                          <a:effectLst/>
                          <a:latin typeface="+mj-lt"/>
                        </a:rPr>
                        <a:t> </a:t>
                      </a:r>
                      <a:r>
                        <a:rPr lang="de-CH" sz="1800" b="0" i="0" dirty="0" err="1">
                          <a:effectLst/>
                          <a:latin typeface="+mj-lt"/>
                        </a:rPr>
                        <a:t>productives</a:t>
                      </a:r>
                      <a:endParaRPr lang="de-CH" sz="1800" b="0" i="0" dirty="0">
                        <a:effectLst/>
                        <a:latin typeface="+mj-lt"/>
                      </a:endParaRPr>
                    </a:p>
                    <a:p>
                      <a:pPr algn="l" rtl="0" fontAlgn="base">
                        <a:lnSpc>
                          <a:spcPct val="100000"/>
                        </a:lnSpc>
                        <a:buNone/>
                      </a:pPr>
                      <a:endParaRPr lang="de-CH" sz="1800" b="0" i="0" dirty="0">
                        <a:effectLst/>
                        <a:latin typeface="+mj-lt"/>
                      </a:endParaRPr>
                    </a:p>
                    <a:p>
                      <a:pPr algn="l" rtl="0" fontAlgn="base">
                        <a:lnSpc>
                          <a:spcPct val="100000"/>
                        </a:lnSpc>
                        <a:buNone/>
                      </a:pPr>
                      <a:r>
                        <a:rPr lang="de-CH" sz="1800" b="0" i="0" dirty="0">
                          <a:effectLst/>
                          <a:latin typeface="+mj-lt"/>
                        </a:rPr>
                        <a:t>Le </a:t>
                      </a:r>
                      <a:r>
                        <a:rPr lang="de-CH" sz="1800" b="0" i="0" u="sng" strike="noStrike" dirty="0">
                          <a:solidFill>
                            <a:srgbClr val="000000"/>
                          </a:solidFill>
                          <a:effectLst/>
                          <a:latin typeface="+mj-lt"/>
                          <a:hlinkClick r:id="rId2"/>
                        </a:rPr>
                        <a:t>CURRENT</a:t>
                      </a:r>
                      <a:r>
                        <a:rPr lang="de-CH" sz="1800" b="0" i="0" dirty="0">
                          <a:effectLst/>
                          <a:latin typeface="+mj-lt"/>
                        </a:rPr>
                        <a:t>-URL passe au nouveau release</a:t>
                      </a:r>
                      <a:endParaRPr lang="de-CH" sz="4000" b="0" i="0" dirty="0">
                        <a:effectLst/>
                        <a:latin typeface="+mj-lt"/>
                      </a:endParaRPr>
                    </a:p>
                  </a:txBody>
                  <a:tcPr anchor="ctr"/>
                </a:tc>
                <a:extLst>
                  <a:ext uri="{0D108BD9-81ED-4DB2-BD59-A6C34878D82A}">
                    <a16:rowId xmlns:a16="http://schemas.microsoft.com/office/drawing/2014/main" val="2347911082"/>
                  </a:ext>
                </a:extLst>
              </a:tr>
              <a:tr h="662239">
                <a:tc>
                  <a:txBody>
                    <a:bodyPr/>
                    <a:lstStyle/>
                    <a:p>
                      <a:pPr algn="l" rtl="0" fontAlgn="base">
                        <a:lnSpc>
                          <a:spcPct val="100000"/>
                        </a:lnSpc>
                        <a:buNone/>
                      </a:pPr>
                      <a:r>
                        <a:rPr lang="de-CH" sz="1800" b="0" i="0">
                          <a:effectLst/>
                          <a:latin typeface="+mj-lt"/>
                        </a:rPr>
                        <a:t>01.07.2026 </a:t>
                      </a:r>
                      <a:endParaRPr lang="de-CH" sz="4000" b="0" i="0">
                        <a:effectLst/>
                        <a:latin typeface="+mj-lt"/>
                      </a:endParaRPr>
                    </a:p>
                  </a:txBody>
                  <a:tcPr anchor="ctr"/>
                </a:tc>
                <a:tc>
                  <a:txBody>
                    <a:bodyPr/>
                    <a:lstStyle/>
                    <a:p>
                      <a:pPr algn="l" rtl="0" fontAlgn="base">
                        <a:lnSpc>
                          <a:spcPct val="100000"/>
                        </a:lnSpc>
                        <a:buNone/>
                      </a:pPr>
                      <a:r>
                        <a:rPr lang="de-CH" sz="1800" b="0" i="0" dirty="0">
                          <a:effectLst/>
                          <a:latin typeface="+mj-lt"/>
                        </a:rPr>
                        <a:t>Release 2024-05 </a:t>
                      </a:r>
                      <a:r>
                        <a:rPr lang="de-CH" sz="1800" b="0" i="0" dirty="0" err="1">
                          <a:effectLst/>
                          <a:latin typeface="+mj-lt"/>
                        </a:rPr>
                        <a:t>n’est</a:t>
                      </a:r>
                      <a:r>
                        <a:rPr lang="de-CH" sz="1800" b="0" i="0" dirty="0">
                          <a:effectLst/>
                          <a:latin typeface="+mj-lt"/>
                        </a:rPr>
                        <a:t> plus disponible</a:t>
                      </a:r>
                      <a:endParaRPr lang="de-CH" sz="4000" b="0" i="0" dirty="0">
                        <a:effectLst/>
                        <a:latin typeface="+mj-lt"/>
                      </a:endParaRPr>
                    </a:p>
                  </a:txBody>
                  <a:tcPr anchor="ctr"/>
                </a:tc>
                <a:tc>
                  <a:txBody>
                    <a:bodyPr/>
                    <a:lstStyle/>
                    <a:p>
                      <a:pPr algn="l" rtl="0" fontAlgn="base">
                        <a:lnSpc>
                          <a:spcPct val="100000"/>
                        </a:lnSpc>
                        <a:buNone/>
                      </a:pPr>
                      <a:r>
                        <a:rPr lang="de-CH" sz="1800" b="0" i="0" dirty="0">
                          <a:effectLst/>
                          <a:latin typeface="+mj-lt"/>
                        </a:rPr>
                        <a:t>Mise </a:t>
                      </a:r>
                      <a:r>
                        <a:rPr lang="de-CH" sz="1800" b="0" i="0" dirty="0" err="1">
                          <a:effectLst/>
                          <a:latin typeface="+mj-lt"/>
                        </a:rPr>
                        <a:t>hors</a:t>
                      </a:r>
                      <a:r>
                        <a:rPr lang="de-CH" sz="1800" b="0" i="0" dirty="0">
                          <a:effectLst/>
                          <a:latin typeface="+mj-lt"/>
                        </a:rPr>
                        <a:t>-service, end-</a:t>
                      </a:r>
                      <a:r>
                        <a:rPr lang="de-CH" sz="1800" b="0" i="0" dirty="0" err="1">
                          <a:effectLst/>
                          <a:latin typeface="+mj-lt"/>
                        </a:rPr>
                        <a:t>of</a:t>
                      </a:r>
                      <a:r>
                        <a:rPr lang="de-CH" sz="1800" b="0" i="0" dirty="0">
                          <a:effectLst/>
                          <a:latin typeface="+mj-lt"/>
                        </a:rPr>
                        <a:t>-</a:t>
                      </a:r>
                      <a:r>
                        <a:rPr lang="de-CH" sz="1800" b="0" i="0" dirty="0" err="1">
                          <a:effectLst/>
                          <a:latin typeface="+mj-lt"/>
                        </a:rPr>
                        <a:t>life</a:t>
                      </a:r>
                      <a:r>
                        <a:rPr lang="de-CH" sz="1800" b="0" i="0" dirty="0">
                          <a:effectLst/>
                          <a:latin typeface="+mj-lt"/>
                        </a:rPr>
                        <a:t> (EOL) </a:t>
                      </a:r>
                      <a:endParaRPr lang="de-CH" sz="4000" b="0" i="0" dirty="0">
                        <a:effectLst/>
                        <a:latin typeface="+mj-lt"/>
                      </a:endParaRPr>
                    </a:p>
                  </a:txBody>
                  <a:tcPr anchor="ctr"/>
                </a:tc>
                <a:extLst>
                  <a:ext uri="{0D108BD9-81ED-4DB2-BD59-A6C34878D82A}">
                    <a16:rowId xmlns:a16="http://schemas.microsoft.com/office/drawing/2014/main" val="2191234034"/>
                  </a:ext>
                </a:extLst>
              </a:tr>
            </a:tbl>
          </a:graphicData>
        </a:graphic>
      </p:graphicFrame>
    </p:spTree>
    <p:extLst>
      <p:ext uri="{BB962C8B-B14F-4D97-AF65-F5344CB8AC3E}">
        <p14:creationId xmlns:p14="http://schemas.microsoft.com/office/powerpoint/2010/main" val="1495134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Kleidung, Menschliches Gesicht, Person, Wand enthält.&#10;&#10;Automatisch generierte Beschreibung">
            <a:extLst>
              <a:ext uri="{FF2B5EF4-FFF2-40B4-BE49-F238E27FC236}">
                <a16:creationId xmlns:a16="http://schemas.microsoft.com/office/drawing/2014/main" id="{80F977E8-2999-18BD-8B56-E230C24FFD0E}"/>
              </a:ext>
            </a:extLst>
          </p:cNvPr>
          <p:cNvPicPr>
            <a:picLocks noChangeAspect="1"/>
          </p:cNvPicPr>
          <p:nvPr/>
        </p:nvPicPr>
        <p:blipFill>
          <a:blip r:embed="rId3"/>
          <a:stretch>
            <a:fillRect/>
          </a:stretch>
        </p:blipFill>
        <p:spPr>
          <a:xfrm>
            <a:off x="-80086" y="-600198"/>
            <a:ext cx="12272086" cy="8183028"/>
          </a:xfrm>
          <a:prstGeom prst="rect">
            <a:avLst/>
          </a:prstGeom>
        </p:spPr>
      </p:pic>
      <p:pic>
        <p:nvPicPr>
          <p:cNvPr id="4" name="Picture 2" descr="Ein Bild, das Farbigkeit, Blau, Grün, gelb enthält.&#10;&#10;Automatisch generierte Beschreibung">
            <a:extLst>
              <a:ext uri="{FF2B5EF4-FFF2-40B4-BE49-F238E27FC236}">
                <a16:creationId xmlns:a16="http://schemas.microsoft.com/office/drawing/2014/main" id="{9A91764E-8D96-7E2A-D3C0-83FDA12ABF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3" y="3063240"/>
            <a:ext cx="5724525" cy="7730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in Bild, das Farbigkeit, Blau, Grün, gelb enthält.&#10;&#10;Automatisch generierte Beschreibung">
            <a:extLst>
              <a:ext uri="{FF2B5EF4-FFF2-40B4-BE49-F238E27FC236}">
                <a16:creationId xmlns:a16="http://schemas.microsoft.com/office/drawing/2014/main" id="{80DB5998-2ADA-371A-002B-8D541B7C4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3" y="3865416"/>
            <a:ext cx="6957768" cy="77305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EF9FCA5-83CE-06CC-6C9D-404AA05437A5}"/>
              </a:ext>
            </a:extLst>
          </p:cNvPr>
          <p:cNvSpPr>
            <a:spLocks noGrp="1"/>
          </p:cNvSpPr>
          <p:nvPr>
            <p:ph type="ctrTitle"/>
          </p:nvPr>
        </p:nvSpPr>
        <p:spPr>
          <a:xfrm>
            <a:off x="550860" y="2052601"/>
            <a:ext cx="11090275" cy="2548413"/>
          </a:xfrm>
        </p:spPr>
        <p:txBody>
          <a:bodyPr/>
          <a:lstStyle/>
          <a:p>
            <a:r>
              <a:rPr lang="de-DE">
                <a:solidFill>
                  <a:schemeClr val="bg1"/>
                </a:solidFill>
              </a:rPr>
              <a:t>Questions, </a:t>
            </a:r>
            <a:r>
              <a:rPr lang="de-DE" err="1">
                <a:solidFill>
                  <a:schemeClr val="bg1"/>
                </a:solidFill>
              </a:rPr>
              <a:t>idées</a:t>
            </a:r>
            <a:r>
              <a:rPr lang="de-DE">
                <a:solidFill>
                  <a:schemeClr val="bg1"/>
                </a:solidFill>
              </a:rPr>
              <a:t> </a:t>
            </a:r>
            <a:br>
              <a:rPr lang="de-DE">
                <a:solidFill>
                  <a:schemeClr val="bg1"/>
                </a:solidFill>
              </a:rPr>
            </a:br>
            <a:r>
              <a:rPr lang="de-DE" err="1">
                <a:solidFill>
                  <a:schemeClr val="bg1"/>
                </a:solidFill>
              </a:rPr>
              <a:t>ou</a:t>
            </a:r>
            <a:r>
              <a:rPr lang="de-DE">
                <a:solidFill>
                  <a:schemeClr val="bg1"/>
                </a:solidFill>
              </a:rPr>
              <a:t> des </a:t>
            </a:r>
            <a:r>
              <a:rPr lang="de-DE" err="1">
                <a:solidFill>
                  <a:schemeClr val="bg1"/>
                </a:solidFill>
              </a:rPr>
              <a:t>suggestions</a:t>
            </a:r>
            <a:r>
              <a:rPr lang="de-DE">
                <a:solidFill>
                  <a:schemeClr val="bg1"/>
                </a:solidFill>
              </a:rPr>
              <a:t>?</a:t>
            </a:r>
          </a:p>
        </p:txBody>
      </p:sp>
    </p:spTree>
    <p:extLst>
      <p:ext uri="{BB962C8B-B14F-4D97-AF65-F5344CB8AC3E}">
        <p14:creationId xmlns:p14="http://schemas.microsoft.com/office/powerpoint/2010/main" val="24004975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46BD0-FA4B-15E4-14A3-15DB95320407}"/>
            </a:ext>
          </a:extLst>
        </p:cNvPr>
        <p:cNvGrpSpPr/>
        <p:nvPr/>
      </p:nvGrpSpPr>
      <p:grpSpPr>
        <a:xfrm>
          <a:off x="0" y="0"/>
          <a:ext cx="0" cy="0"/>
          <a:chOff x="0" y="0"/>
          <a:chExt cx="0" cy="0"/>
        </a:xfrm>
      </p:grpSpPr>
      <p:pic>
        <p:nvPicPr>
          <p:cNvPr id="3" name="Picture 2" descr="Ein Bild, das Farbigkeit, Blau, Grün, gelb enthält.&#10;&#10;Automatisch generierte Beschreibung">
            <a:extLst>
              <a:ext uri="{FF2B5EF4-FFF2-40B4-BE49-F238E27FC236}">
                <a16:creationId xmlns:a16="http://schemas.microsoft.com/office/drawing/2014/main" id="{58887F97-5949-1E26-EFE9-252C9A0C9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85" y="2057402"/>
            <a:ext cx="9423316" cy="1564100"/>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B93232FB-8B92-765B-E80E-2E7D76C859A7}"/>
              </a:ext>
            </a:extLst>
          </p:cNvPr>
          <p:cNvSpPr>
            <a:spLocks noGrp="1"/>
          </p:cNvSpPr>
          <p:nvPr>
            <p:ph type="ctrTitle"/>
          </p:nvPr>
        </p:nvSpPr>
        <p:spPr>
          <a:xfrm>
            <a:off x="466636" y="1061068"/>
            <a:ext cx="11090275" cy="2548413"/>
          </a:xfrm>
        </p:spPr>
        <p:txBody>
          <a:bodyPr/>
          <a:lstStyle/>
          <a:p>
            <a:r>
              <a:rPr lang="fr-CH" noProof="0">
                <a:solidFill>
                  <a:schemeClr val="bg1"/>
                </a:solidFill>
              </a:rPr>
              <a:t>Index News</a:t>
            </a:r>
            <a:br>
              <a:rPr lang="fr-CH" noProof="0">
                <a:solidFill>
                  <a:schemeClr val="bg1"/>
                </a:solidFill>
              </a:rPr>
            </a:br>
            <a:r>
              <a:rPr lang="fr-CH" sz="4000" noProof="0">
                <a:solidFill>
                  <a:schemeClr val="bg1"/>
                </a:solidFill>
              </a:rPr>
              <a:t>Ne manquez plus aucune mise à jour</a:t>
            </a:r>
          </a:p>
        </p:txBody>
      </p:sp>
      <p:sp>
        <p:nvSpPr>
          <p:cNvPr id="6" name="Datumsplatzhalter 5">
            <a:extLst>
              <a:ext uri="{FF2B5EF4-FFF2-40B4-BE49-F238E27FC236}">
                <a16:creationId xmlns:a16="http://schemas.microsoft.com/office/drawing/2014/main" id="{811C574E-B4E5-1B8B-D158-B9DEAC5CDBDC}"/>
              </a:ext>
            </a:extLst>
          </p:cNvPr>
          <p:cNvSpPr>
            <a:spLocks noGrp="1"/>
          </p:cNvSpPr>
          <p:nvPr>
            <p:ph type="dt" sz="half" idx="4294967295"/>
          </p:nvPr>
        </p:nvSpPr>
        <p:spPr>
          <a:xfrm>
            <a:off x="0" y="6491288"/>
            <a:ext cx="107950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D67C9C-CF35-5445-95D8-3F5D19FB6CD8}" type="datetime1">
              <a:rPr kumimoji="0" lang="fr-CH" sz="800" b="0" i="0" u="none" strike="noStrike" kern="1200" cap="none" spc="0" normalizeH="0" baseline="0" noProof="0" smtClean="0">
                <a:ln>
                  <a:noFill/>
                </a:ln>
                <a:solidFill>
                  <a:srgbClr val="FFFFFF"/>
                </a:solidFill>
                <a:effectLst/>
                <a:uLnTx/>
                <a:uFillTx/>
                <a:latin typeface="Avenir Next L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26.02.2026</a:t>
            </a:fld>
            <a:endParaRPr kumimoji="0" lang="fr-CH"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7" name="Foliennummernplatzhalter 6">
            <a:extLst>
              <a:ext uri="{FF2B5EF4-FFF2-40B4-BE49-F238E27FC236}">
                <a16:creationId xmlns:a16="http://schemas.microsoft.com/office/drawing/2014/main" id="{1EB94060-535D-6ED0-B57B-3A08E177AA8A}"/>
              </a:ext>
            </a:extLst>
          </p:cNvPr>
          <p:cNvSpPr>
            <a:spLocks noGrp="1"/>
          </p:cNvSpPr>
          <p:nvPr>
            <p:ph type="sldNum" sz="quarter" idx="4294967295"/>
          </p:nvPr>
        </p:nvSpPr>
        <p:spPr>
          <a:xfrm>
            <a:off x="11112500" y="6492875"/>
            <a:ext cx="10795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ACE15-3981-4541-9B09-AE3646C35EAC}" type="slidenum">
              <a:rPr kumimoji="0" lang="fr-CH" sz="800" b="0" i="0" u="none" strike="noStrike" kern="1200" cap="none" spc="0" normalizeH="0" baseline="0" noProof="0" smtClean="0">
                <a:ln>
                  <a:noFill/>
                </a:ln>
                <a:solidFill>
                  <a:srgbClr val="FFFFFF"/>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H"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1097955291"/>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D3C18-F988-BB0A-D5EB-1B3D7F87B6F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3E37D776-BF3D-CD3A-A07D-F0310B805FA3}"/>
              </a:ext>
            </a:extLst>
          </p:cNvPr>
          <p:cNvSpPr>
            <a:spLocks noGrp="1"/>
          </p:cNvSpPr>
          <p:nvPr>
            <p:ph type="title"/>
          </p:nvPr>
        </p:nvSpPr>
        <p:spPr/>
        <p:txBody>
          <a:bodyPr/>
          <a:lstStyle/>
          <a:p>
            <a:r>
              <a:rPr lang="fr-CH" noProof="0"/>
              <a:t>Flux RSS</a:t>
            </a:r>
          </a:p>
        </p:txBody>
      </p:sp>
      <p:sp>
        <p:nvSpPr>
          <p:cNvPr id="7" name="Inhaltsplatzhalter 6">
            <a:extLst>
              <a:ext uri="{FF2B5EF4-FFF2-40B4-BE49-F238E27FC236}">
                <a16:creationId xmlns:a16="http://schemas.microsoft.com/office/drawing/2014/main" id="{1869E370-5608-96CA-AF56-8C74C67D9D2C}"/>
              </a:ext>
            </a:extLst>
          </p:cNvPr>
          <p:cNvSpPr>
            <a:spLocks noGrp="1"/>
          </p:cNvSpPr>
          <p:nvPr>
            <p:ph idx="13"/>
          </p:nvPr>
        </p:nvSpPr>
        <p:spPr>
          <a:xfrm>
            <a:off x="550862" y="1562425"/>
            <a:ext cx="5328000" cy="5115600"/>
          </a:xfrm>
          <a:solidFill>
            <a:schemeClr val="accent2"/>
          </a:solidFill>
        </p:spPr>
        <p:txBody>
          <a:bodyPr/>
          <a:lstStyle/>
          <a:p>
            <a:pPr marL="0" indent="0">
              <a:buNone/>
            </a:pPr>
            <a:r>
              <a:rPr lang="fr-CH" sz="1800" b="1" noProof="0"/>
              <a:t>S'abonner au flux RSS dans Microsoft Outlook</a:t>
            </a:r>
            <a:endParaRPr lang="fr-CH" sz="1800" noProof="0"/>
          </a:p>
          <a:p>
            <a:pPr lvl="0"/>
            <a:r>
              <a:rPr lang="fr-CH" sz="1800" noProof="0"/>
              <a:t>Copiez le lien du flux RSS : </a:t>
            </a:r>
            <a:r>
              <a:rPr lang="fr-CH" sz="1800" b="1" u="sng" noProof="0">
                <a:hlinkClick r:id="rId3"/>
              </a:rPr>
              <a:t>https://www.hcisolutions.ch/de/xml/index-news.rss.php</a:t>
            </a:r>
            <a:endParaRPr lang="fr-CH" sz="1800" b="1" noProof="0"/>
          </a:p>
          <a:p>
            <a:pPr lvl="0"/>
            <a:r>
              <a:rPr lang="fr-CH" sz="1800" noProof="0"/>
              <a:t>Ouvrez Microsoft Outlook.</a:t>
            </a:r>
          </a:p>
          <a:p>
            <a:pPr lvl="0"/>
            <a:r>
              <a:rPr lang="fr-CH" sz="1800" noProof="0"/>
              <a:t>Dans le menu, cliquez sur « Fichier » &gt; « Paramètres du compte » &gt; « Paramètres du compte».</a:t>
            </a:r>
          </a:p>
          <a:p>
            <a:pPr lvl="0"/>
            <a:r>
              <a:rPr lang="fr-CH" sz="1800" noProof="0"/>
              <a:t>Sélectionnez « Flux RSS ». </a:t>
            </a:r>
          </a:p>
          <a:p>
            <a:pPr lvl="0"/>
            <a:r>
              <a:rPr lang="fr-CH" sz="1800" noProof="0"/>
              <a:t>Cliquez sur « Nouveau… ».</a:t>
            </a:r>
          </a:p>
          <a:p>
            <a:pPr lvl="0"/>
            <a:r>
              <a:rPr lang="fr-CH" sz="1800" noProof="0"/>
              <a:t>Saisissez l'adresse du flux RSS et cliquez sur « Ajouter ».</a:t>
            </a:r>
          </a:p>
          <a:p>
            <a:pPr lvl="0"/>
            <a:r>
              <a:rPr lang="fr-CH" sz="1800" noProof="0"/>
              <a:t>Sélectionnez le dossier dans lequel les flux doivent s'afficher, puis cliquez sur « OK ».</a:t>
            </a:r>
          </a:p>
          <a:p>
            <a:endParaRPr lang="fr-CH" sz="1600" noProof="0"/>
          </a:p>
        </p:txBody>
      </p:sp>
      <p:sp>
        <p:nvSpPr>
          <p:cNvPr id="2" name="ZoneTexte 1">
            <a:extLst>
              <a:ext uri="{FF2B5EF4-FFF2-40B4-BE49-F238E27FC236}">
                <a16:creationId xmlns:a16="http://schemas.microsoft.com/office/drawing/2014/main" id="{0387EAC9-CA3B-2DEA-634F-BD2C581BB79E}"/>
              </a:ext>
            </a:extLst>
          </p:cNvPr>
          <p:cNvSpPr txBox="1"/>
          <p:nvPr/>
        </p:nvSpPr>
        <p:spPr>
          <a:xfrm>
            <a:off x="6275387" y="1551241"/>
            <a:ext cx="5328000" cy="5115600"/>
          </a:xfrm>
          <a:prstGeom prst="rect">
            <a:avLst/>
          </a:prstGeom>
          <a:solidFill>
            <a:srgbClr val="00A3CC"/>
          </a:solidFill>
        </p:spPr>
        <p:txBody>
          <a:bodyPr wrap="square" rtlCol="0">
            <a:spAutoFit/>
          </a:bodyPr>
          <a:lstStyle/>
          <a:p>
            <a:r>
              <a:rPr lang="fr-CH" b="1" noProof="0">
                <a:solidFill>
                  <a:schemeClr val="bg1"/>
                </a:solidFill>
              </a:rPr>
              <a:t>S'abonner à un flux RSS dans un lecteur de flux ou une application</a:t>
            </a:r>
            <a:br>
              <a:rPr lang="fr-CH" b="1" noProof="0">
                <a:solidFill>
                  <a:schemeClr val="bg1"/>
                </a:solidFill>
              </a:rPr>
            </a:br>
            <a:endParaRPr lang="fr-CH" noProof="0">
              <a:solidFill>
                <a:schemeClr val="bg1"/>
              </a:solidFill>
            </a:endParaRPr>
          </a:p>
          <a:p>
            <a:pPr marL="285750" lvl="0" indent="-285750">
              <a:buFont typeface="Arial" panose="020B0604020202020204" pitchFamily="34" charset="0"/>
              <a:buChar char="•"/>
            </a:pPr>
            <a:r>
              <a:rPr lang="fr-CH" noProof="0">
                <a:solidFill>
                  <a:schemeClr val="bg1"/>
                </a:solidFill>
              </a:rPr>
              <a:t>Vous pouvez utiliser un lecteur de flux sur votre ordinateur ou une application sur votre smartphone (par exemple Feeder ou </a:t>
            </a:r>
            <a:r>
              <a:rPr lang="fr-CH" noProof="0" err="1">
                <a:solidFill>
                  <a:schemeClr val="bg1"/>
                </a:solidFill>
              </a:rPr>
              <a:t>NewsBlur</a:t>
            </a:r>
            <a:r>
              <a:rPr lang="fr-CH" noProof="0">
                <a:solidFill>
                  <a:schemeClr val="bg1"/>
                </a:solidFill>
              </a:rPr>
              <a:t>).</a:t>
            </a:r>
          </a:p>
          <a:p>
            <a:pPr marL="285750" lvl="0" indent="-285750">
              <a:buFont typeface="Arial" panose="020B0604020202020204" pitchFamily="34" charset="0"/>
              <a:buChar char="•"/>
            </a:pPr>
            <a:r>
              <a:rPr lang="fr-CH" noProof="0">
                <a:solidFill>
                  <a:schemeClr val="bg1"/>
                </a:solidFill>
              </a:rPr>
              <a:t>Ouvrez votre lecteur de flux ou votre application.</a:t>
            </a:r>
          </a:p>
          <a:p>
            <a:pPr marL="285750" lvl="0" indent="-285750">
              <a:buFont typeface="Arial" panose="020B0604020202020204" pitchFamily="34" charset="0"/>
              <a:buChar char="•"/>
            </a:pPr>
            <a:r>
              <a:rPr lang="fr-CH" noProof="0">
                <a:solidFill>
                  <a:schemeClr val="bg1"/>
                </a:solidFill>
              </a:rPr>
              <a:t>Saisissez l'adresse du flux RSS dans le champ correspondant : </a:t>
            </a:r>
            <a:r>
              <a:rPr lang="fr-CH" u="sng" noProof="0">
                <a:solidFill>
                  <a:srgbClr val="275CA2"/>
                </a:solidFill>
                <a:hlinkClick r:id="rId3">
                  <a:extLst>
                    <a:ext uri="{A12FA001-AC4F-418D-AE19-62706E023703}">
                      <ahyp:hlinkClr xmlns:ahyp="http://schemas.microsoft.com/office/drawing/2018/hyperlinkcolor" val="tx"/>
                    </a:ext>
                  </a:extLst>
                </a:hlinkClick>
              </a:rPr>
              <a:t>https://www.hcisolutions.ch/de/xml/index-news.rss.php</a:t>
            </a:r>
            <a:endParaRPr lang="fr-CH" noProof="0">
              <a:solidFill>
                <a:srgbClr val="275CA2"/>
              </a:solidFill>
            </a:endParaRPr>
          </a:p>
          <a:p>
            <a:pPr marL="285750" lvl="0" indent="-285750">
              <a:buFont typeface="Arial" panose="020B0604020202020204" pitchFamily="34" charset="0"/>
              <a:buChar char="•"/>
            </a:pPr>
            <a:r>
              <a:rPr lang="fr-CH" noProof="0">
                <a:solidFill>
                  <a:schemeClr val="bg1"/>
                </a:solidFill>
              </a:rPr>
              <a:t>Cliquez sur « S'abonner » ou « Ajouter ».</a:t>
            </a:r>
          </a:p>
          <a:p>
            <a:pPr marL="285750" lvl="0" indent="-285750">
              <a:buFont typeface="Arial" panose="020B0604020202020204" pitchFamily="34" charset="0"/>
              <a:buChar char="•"/>
            </a:pPr>
            <a:r>
              <a:rPr lang="fr-CH" noProof="0">
                <a:solidFill>
                  <a:schemeClr val="bg1"/>
                </a:solidFill>
              </a:rPr>
              <a:t>Le flux RSS est alors ajouté à votre liste de flux auxquels vous êtes abonné.</a:t>
            </a:r>
          </a:p>
          <a:p>
            <a:endParaRPr lang="fr-CH" noProof="0">
              <a:solidFill>
                <a:schemeClr val="bg1"/>
              </a:solidFill>
            </a:endParaRPr>
          </a:p>
        </p:txBody>
      </p:sp>
      <p:sp>
        <p:nvSpPr>
          <p:cNvPr id="3" name="ZoneTexte 2">
            <a:extLst>
              <a:ext uri="{FF2B5EF4-FFF2-40B4-BE49-F238E27FC236}">
                <a16:creationId xmlns:a16="http://schemas.microsoft.com/office/drawing/2014/main" id="{66792B8B-2EE0-3CAF-3D01-CAC260BBCA37}"/>
              </a:ext>
            </a:extLst>
          </p:cNvPr>
          <p:cNvSpPr txBox="1"/>
          <p:nvPr/>
        </p:nvSpPr>
        <p:spPr>
          <a:xfrm>
            <a:off x="433900" y="980708"/>
            <a:ext cx="10879137" cy="384721"/>
          </a:xfrm>
          <a:prstGeom prst="rect">
            <a:avLst/>
          </a:prstGeom>
          <a:noFill/>
        </p:spPr>
        <p:txBody>
          <a:bodyPr wrap="square" rtlCol="0">
            <a:spAutoFit/>
          </a:bodyPr>
          <a:lstStyle/>
          <a:p>
            <a:r>
              <a:rPr lang="fr-CH" sz="1900" noProof="0">
                <a:solidFill>
                  <a:schemeClr val="bg1"/>
                </a:solidFill>
              </a:rPr>
              <a:t>Abonnez-vous au flux RSS pour recevoir les dernières actualités Index et rester toujours informé.</a:t>
            </a:r>
          </a:p>
        </p:txBody>
      </p:sp>
    </p:spTree>
    <p:extLst>
      <p:ext uri="{BB962C8B-B14F-4D97-AF65-F5344CB8AC3E}">
        <p14:creationId xmlns:p14="http://schemas.microsoft.com/office/powerpoint/2010/main" val="1441374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ventapp_Screenrecording_FR">
            <a:hlinkClick r:id="" action="ppaction://media"/>
            <a:extLst>
              <a:ext uri="{FF2B5EF4-FFF2-40B4-BE49-F238E27FC236}">
                <a16:creationId xmlns:a16="http://schemas.microsoft.com/office/drawing/2014/main" id="{2AAFD85C-007F-B7FE-CD67-A8AD70155C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06897" y="1829108"/>
            <a:ext cx="1858521" cy="4018424"/>
          </a:xfrm>
          <a:prstGeom prst="rect">
            <a:avLst/>
          </a:prstGeom>
        </p:spPr>
      </p:pic>
      <p:pic>
        <p:nvPicPr>
          <p:cNvPr id="22" name="Grafik 21" descr="Ein Bild, das Handy, tragbares Kommunikationsgerät, Gerät, mobiles Gerät enthält.&#10;&#10;KI-generierte Inhalte können fehlerhaft sein.">
            <a:extLst>
              <a:ext uri="{FF2B5EF4-FFF2-40B4-BE49-F238E27FC236}">
                <a16:creationId xmlns:a16="http://schemas.microsoft.com/office/drawing/2014/main" id="{4AC7FBC1-217C-AB74-1585-E62287E7DA0B}"/>
              </a:ext>
            </a:extLst>
          </p:cNvPr>
          <p:cNvPicPr>
            <a:picLocks noChangeAspect="1"/>
          </p:cNvPicPr>
          <p:nvPr/>
        </p:nvPicPr>
        <p:blipFill>
          <a:blip r:embed="rId6"/>
          <a:stretch>
            <a:fillRect/>
          </a:stretch>
        </p:blipFill>
        <p:spPr>
          <a:xfrm>
            <a:off x="2602823" y="1291507"/>
            <a:ext cx="8088821" cy="4902069"/>
          </a:xfrm>
          <a:prstGeom prst="rect">
            <a:avLst/>
          </a:prstGeom>
        </p:spPr>
      </p:pic>
      <p:sp>
        <p:nvSpPr>
          <p:cNvPr id="2" name="Titel 1">
            <a:extLst>
              <a:ext uri="{FF2B5EF4-FFF2-40B4-BE49-F238E27FC236}">
                <a16:creationId xmlns:a16="http://schemas.microsoft.com/office/drawing/2014/main" id="{1470D145-772B-0BCA-D0C9-3BE527CE9ACD}"/>
              </a:ext>
            </a:extLst>
          </p:cNvPr>
          <p:cNvSpPr>
            <a:spLocks noGrp="1"/>
          </p:cNvSpPr>
          <p:nvPr>
            <p:ph type="title"/>
          </p:nvPr>
        </p:nvSpPr>
        <p:spPr/>
        <p:txBody>
          <a:bodyPr/>
          <a:lstStyle/>
          <a:p>
            <a:r>
              <a:rPr lang="fr-CH" noProof="0" dirty="0"/>
              <a:t>Tout en un coup d'œil – L'application HCI Solutions</a:t>
            </a:r>
          </a:p>
        </p:txBody>
      </p:sp>
      <p:pic>
        <p:nvPicPr>
          <p:cNvPr id="16" name="Grafik 15">
            <a:extLst>
              <a:ext uri="{FF2B5EF4-FFF2-40B4-BE49-F238E27FC236}">
                <a16:creationId xmlns:a16="http://schemas.microsoft.com/office/drawing/2014/main" id="{B92C344B-FE98-05E7-00FC-B23F13E27C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97438" y="1629925"/>
            <a:ext cx="1543456" cy="1543456"/>
          </a:xfrm>
          <a:prstGeom prst="rect">
            <a:avLst/>
          </a:prstGeom>
        </p:spPr>
      </p:pic>
      <p:sp>
        <p:nvSpPr>
          <p:cNvPr id="17" name="Textfeld 16">
            <a:extLst>
              <a:ext uri="{FF2B5EF4-FFF2-40B4-BE49-F238E27FC236}">
                <a16:creationId xmlns:a16="http://schemas.microsoft.com/office/drawing/2014/main" id="{1B77252C-8296-66F4-107C-DB1045298774}"/>
              </a:ext>
            </a:extLst>
          </p:cNvPr>
          <p:cNvSpPr txBox="1"/>
          <p:nvPr/>
        </p:nvSpPr>
        <p:spPr>
          <a:xfrm>
            <a:off x="9555804" y="3213102"/>
            <a:ext cx="1416996" cy="369332"/>
          </a:xfrm>
          <a:prstGeom prst="rect">
            <a:avLst/>
          </a:prstGeom>
          <a:noFill/>
        </p:spPr>
        <p:txBody>
          <a:bodyPr wrap="square" rtlCol="0">
            <a:spAutoFit/>
          </a:bodyPr>
          <a:lstStyle/>
          <a:p>
            <a:pPr algn="ctr"/>
            <a:r>
              <a:rPr lang="fr-CH" noProof="0" dirty="0">
                <a:solidFill>
                  <a:schemeClr val="bg1"/>
                </a:solidFill>
              </a:rPr>
              <a:t>Android</a:t>
            </a:r>
          </a:p>
        </p:txBody>
      </p:sp>
      <p:pic>
        <p:nvPicPr>
          <p:cNvPr id="19" name="Grafik 18">
            <a:extLst>
              <a:ext uri="{FF2B5EF4-FFF2-40B4-BE49-F238E27FC236}">
                <a16:creationId xmlns:a16="http://schemas.microsoft.com/office/drawing/2014/main" id="{7EAF8E0E-FCB1-1FDE-A6D9-6C55AD0AAB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97438" y="3996179"/>
            <a:ext cx="1520758" cy="1520758"/>
          </a:xfrm>
          <a:prstGeom prst="rect">
            <a:avLst/>
          </a:prstGeom>
        </p:spPr>
      </p:pic>
      <p:sp>
        <p:nvSpPr>
          <p:cNvPr id="20" name="Textfeld 19">
            <a:extLst>
              <a:ext uri="{FF2B5EF4-FFF2-40B4-BE49-F238E27FC236}">
                <a16:creationId xmlns:a16="http://schemas.microsoft.com/office/drawing/2014/main" id="{A4A673A7-C891-732F-17A2-051DBA5E214E}"/>
              </a:ext>
            </a:extLst>
          </p:cNvPr>
          <p:cNvSpPr txBox="1"/>
          <p:nvPr/>
        </p:nvSpPr>
        <p:spPr>
          <a:xfrm>
            <a:off x="9555804" y="5561350"/>
            <a:ext cx="1416996" cy="369332"/>
          </a:xfrm>
          <a:prstGeom prst="rect">
            <a:avLst/>
          </a:prstGeom>
          <a:noFill/>
        </p:spPr>
        <p:txBody>
          <a:bodyPr wrap="square" rtlCol="0">
            <a:spAutoFit/>
          </a:bodyPr>
          <a:lstStyle/>
          <a:p>
            <a:pPr algn="ctr"/>
            <a:r>
              <a:rPr lang="fr-CH" noProof="0" dirty="0">
                <a:solidFill>
                  <a:schemeClr val="bg1"/>
                </a:solidFill>
              </a:rPr>
              <a:t>iOS</a:t>
            </a:r>
          </a:p>
        </p:txBody>
      </p:sp>
      <p:cxnSp>
        <p:nvCxnSpPr>
          <p:cNvPr id="24" name="Gerader Verbinder 23">
            <a:extLst>
              <a:ext uri="{FF2B5EF4-FFF2-40B4-BE49-F238E27FC236}">
                <a16:creationId xmlns:a16="http://schemas.microsoft.com/office/drawing/2014/main" id="{BA3D48DB-7F1A-D030-88B7-6253CDEA27FF}"/>
              </a:ext>
            </a:extLst>
          </p:cNvPr>
          <p:cNvCxnSpPr>
            <a:cxnSpLocks/>
          </p:cNvCxnSpPr>
          <p:nvPr/>
        </p:nvCxnSpPr>
        <p:spPr>
          <a:xfrm>
            <a:off x="4011702" y="1943317"/>
            <a:ext cx="15693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2539C1A6-17C8-78CB-94BD-D0BF2A69847E}"/>
              </a:ext>
            </a:extLst>
          </p:cNvPr>
          <p:cNvSpPr txBox="1"/>
          <p:nvPr/>
        </p:nvSpPr>
        <p:spPr>
          <a:xfrm>
            <a:off x="499351" y="1792050"/>
            <a:ext cx="3391713" cy="4616648"/>
          </a:xfrm>
          <a:prstGeom prst="rect">
            <a:avLst/>
          </a:prstGeom>
          <a:noFill/>
        </p:spPr>
        <p:txBody>
          <a:bodyPr wrap="square" rtlCol="0">
            <a:spAutoFit/>
          </a:bodyPr>
          <a:lstStyle/>
          <a:p>
            <a:r>
              <a:rPr lang="fr-CH" sz="1400" b="1" noProof="0" dirty="0">
                <a:solidFill>
                  <a:srgbClr val="00AFD6"/>
                </a:solidFill>
              </a:rPr>
              <a:t>Mises à jour des événements</a:t>
            </a:r>
            <a:br>
              <a:rPr lang="fr-CH" sz="1400" b="1" noProof="0" dirty="0">
                <a:solidFill>
                  <a:schemeClr val="bg1"/>
                </a:solidFill>
              </a:rPr>
            </a:br>
            <a:r>
              <a:rPr lang="fr-CH" sz="1400" noProof="0" dirty="0">
                <a:solidFill>
                  <a:schemeClr val="bg1"/>
                </a:solidFill>
              </a:rPr>
              <a:t>Programme, temps forts et détails </a:t>
            </a:r>
          </a:p>
          <a:p>
            <a:r>
              <a:rPr lang="fr-CH" sz="1400" noProof="0" dirty="0">
                <a:solidFill>
                  <a:schemeClr val="bg1"/>
                </a:solidFill>
              </a:rPr>
              <a:t>Toujours à portée de main</a:t>
            </a:r>
          </a:p>
          <a:p>
            <a:endParaRPr lang="fr-CH" sz="1400" noProof="0" dirty="0">
              <a:solidFill>
                <a:schemeClr val="bg1"/>
              </a:solidFill>
            </a:endParaRPr>
          </a:p>
          <a:p>
            <a:r>
              <a:rPr lang="fr-CH" sz="1400" b="1" noProof="0" dirty="0">
                <a:solidFill>
                  <a:srgbClr val="00AFD6"/>
                </a:solidFill>
              </a:rPr>
              <a:t>News et Releases des produits </a:t>
            </a:r>
            <a:r>
              <a:rPr lang="fr-CH" sz="1400" noProof="0" dirty="0">
                <a:solidFill>
                  <a:schemeClr val="bg1"/>
                </a:solidFill>
              </a:rPr>
              <a:t>Recevez les dernières nouvelles immédiatement</a:t>
            </a:r>
          </a:p>
          <a:p>
            <a:endParaRPr lang="fr-CH" sz="1400" noProof="0" dirty="0">
              <a:solidFill>
                <a:schemeClr val="bg1"/>
              </a:solidFill>
            </a:endParaRPr>
          </a:p>
          <a:p>
            <a:r>
              <a:rPr lang="fr-CH" sz="1400" b="1" noProof="0" dirty="0">
                <a:solidFill>
                  <a:srgbClr val="00AFD6"/>
                </a:solidFill>
              </a:rPr>
              <a:t>Infos sur les groupes professionnels</a:t>
            </a:r>
            <a:br>
              <a:rPr lang="fr-CH" sz="1400" b="1" noProof="0" dirty="0">
                <a:solidFill>
                  <a:schemeClr val="bg1"/>
                </a:solidFill>
              </a:rPr>
            </a:br>
            <a:r>
              <a:rPr lang="fr-CH" sz="1400" noProof="0" dirty="0">
                <a:solidFill>
                  <a:schemeClr val="bg1"/>
                </a:solidFill>
              </a:rPr>
              <a:t>Contenus pertinents, adaptés à vos besoins</a:t>
            </a:r>
          </a:p>
          <a:p>
            <a:endParaRPr lang="fr-CH" sz="1400" noProof="0" dirty="0">
              <a:solidFill>
                <a:schemeClr val="bg1"/>
              </a:solidFill>
            </a:endParaRPr>
          </a:p>
          <a:p>
            <a:r>
              <a:rPr lang="fr-CH" sz="1400" b="1" noProof="0" dirty="0">
                <a:solidFill>
                  <a:srgbClr val="00AFD6"/>
                </a:solidFill>
              </a:rPr>
              <a:t>Notifications push</a:t>
            </a:r>
            <a:br>
              <a:rPr lang="fr-CH" sz="1400" b="1" noProof="0" dirty="0">
                <a:solidFill>
                  <a:schemeClr val="bg1"/>
                </a:solidFill>
              </a:rPr>
            </a:br>
            <a:r>
              <a:rPr lang="fr-CH" sz="1400" noProof="0" dirty="0">
                <a:solidFill>
                  <a:schemeClr val="bg1"/>
                </a:solidFill>
              </a:rPr>
              <a:t>Ne manquez aucune mise à jour importante</a:t>
            </a:r>
          </a:p>
          <a:p>
            <a:endParaRPr lang="fr-CH" sz="1400" noProof="0" dirty="0">
              <a:solidFill>
                <a:schemeClr val="bg1"/>
              </a:solidFill>
            </a:endParaRPr>
          </a:p>
          <a:p>
            <a:r>
              <a:rPr lang="fr-CH" sz="1400" b="1" noProof="0" dirty="0">
                <a:solidFill>
                  <a:srgbClr val="00AFD6"/>
                </a:solidFill>
              </a:rPr>
              <a:t>Facilité d'utilisation</a:t>
            </a:r>
            <a:endParaRPr lang="fr-CH" sz="1400" noProof="0" dirty="0">
              <a:solidFill>
                <a:srgbClr val="00AFD6"/>
              </a:solidFill>
            </a:endParaRPr>
          </a:p>
          <a:p>
            <a:r>
              <a:rPr lang="fr-CH" sz="1400" noProof="0" dirty="0">
                <a:solidFill>
                  <a:schemeClr val="bg1"/>
                </a:solidFill>
              </a:rPr>
              <a:t>Interface simple - toutes les informations sont disponibles de manière claire &amp; mobile</a:t>
            </a:r>
          </a:p>
          <a:p>
            <a:endParaRPr lang="fr-CH" sz="1400" noProof="0" dirty="0">
              <a:solidFill>
                <a:schemeClr val="bg1"/>
              </a:solidFill>
            </a:endParaRPr>
          </a:p>
        </p:txBody>
      </p:sp>
      <p:cxnSp>
        <p:nvCxnSpPr>
          <p:cNvPr id="32" name="Gerader Verbinder 31">
            <a:extLst>
              <a:ext uri="{FF2B5EF4-FFF2-40B4-BE49-F238E27FC236}">
                <a16:creationId xmlns:a16="http://schemas.microsoft.com/office/drawing/2014/main" id="{8066AB17-A954-2795-DEC9-5B8150C54EC7}"/>
              </a:ext>
            </a:extLst>
          </p:cNvPr>
          <p:cNvCxnSpPr>
            <a:cxnSpLocks/>
          </p:cNvCxnSpPr>
          <p:nvPr/>
        </p:nvCxnSpPr>
        <p:spPr>
          <a:xfrm>
            <a:off x="4022719" y="2813865"/>
            <a:ext cx="15693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2228F183-146A-4D04-25D1-2F4F2B589263}"/>
              </a:ext>
            </a:extLst>
          </p:cNvPr>
          <p:cNvCxnSpPr>
            <a:cxnSpLocks/>
          </p:cNvCxnSpPr>
          <p:nvPr/>
        </p:nvCxnSpPr>
        <p:spPr>
          <a:xfrm>
            <a:off x="4033736" y="3680979"/>
            <a:ext cx="15693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D4F2E06C-298F-B464-1429-A9E3811E6871}"/>
              </a:ext>
            </a:extLst>
          </p:cNvPr>
          <p:cNvCxnSpPr>
            <a:cxnSpLocks/>
          </p:cNvCxnSpPr>
          <p:nvPr/>
        </p:nvCxnSpPr>
        <p:spPr>
          <a:xfrm>
            <a:off x="3934583" y="4499878"/>
            <a:ext cx="16439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4F2219A8-C631-6E61-7ACF-DCA727E71DCB}"/>
              </a:ext>
            </a:extLst>
          </p:cNvPr>
          <p:cNvCxnSpPr>
            <a:cxnSpLocks/>
          </p:cNvCxnSpPr>
          <p:nvPr/>
        </p:nvCxnSpPr>
        <p:spPr>
          <a:xfrm>
            <a:off x="3945600" y="5333764"/>
            <a:ext cx="16439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285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BFA3751-0FAE-C70C-C602-1A56CF05C852}"/>
              </a:ext>
            </a:extLst>
          </p:cNvPr>
          <p:cNvSpPr>
            <a:spLocks noGrp="1"/>
          </p:cNvSpPr>
          <p:nvPr>
            <p:ph type="ctrTitle"/>
          </p:nvPr>
        </p:nvSpPr>
        <p:spPr>
          <a:xfrm>
            <a:off x="550863" y="1473201"/>
            <a:ext cx="9046024" cy="2685450"/>
          </a:xfrm>
        </p:spPr>
        <p:txBody>
          <a:bodyPr/>
          <a:lstStyle/>
          <a:p>
            <a:r>
              <a:rPr lang="fr-CH" sz="5400" noProof="0">
                <a:latin typeface="+mj-lt"/>
              </a:rPr>
              <a:t>Merci beaucoup pour</a:t>
            </a:r>
            <a:br>
              <a:rPr lang="fr-CH" sz="5400" noProof="0">
                <a:latin typeface="+mj-lt"/>
              </a:rPr>
            </a:br>
            <a:r>
              <a:rPr lang="fr-CH" sz="5400" noProof="0">
                <a:latin typeface="+mj-lt"/>
              </a:rPr>
              <a:t>votre attention!</a:t>
            </a:r>
            <a:endParaRPr lang="fr-CH" noProof="0">
              <a:latin typeface="+mj-lt"/>
            </a:endParaRPr>
          </a:p>
        </p:txBody>
      </p:sp>
    </p:spTree>
    <p:extLst>
      <p:ext uri="{BB962C8B-B14F-4D97-AF65-F5344CB8AC3E}">
        <p14:creationId xmlns:p14="http://schemas.microsoft.com/office/powerpoint/2010/main" val="131197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7">
            <a:extLst>
              <a:ext uri="{FF2B5EF4-FFF2-40B4-BE49-F238E27FC236}">
                <a16:creationId xmlns:a16="http://schemas.microsoft.com/office/drawing/2014/main" id="{CB214716-6C06-BB27-1C9F-7D410093ED10}"/>
              </a:ext>
            </a:extLst>
          </p:cNvPr>
          <p:cNvGraphicFramePr>
            <a:graphicFrameLocks noGrp="1"/>
          </p:cNvGraphicFramePr>
          <p:nvPr>
            <p:ph idx="13"/>
            <p:extLst>
              <p:ext uri="{D42A27DB-BD31-4B8C-83A1-F6EECF244321}">
                <p14:modId xmlns:p14="http://schemas.microsoft.com/office/powerpoint/2010/main" val="2831129658"/>
              </p:ext>
            </p:extLst>
          </p:nvPr>
        </p:nvGraphicFramePr>
        <p:xfrm>
          <a:off x="550863" y="1257852"/>
          <a:ext cx="11090274" cy="5467272"/>
        </p:xfrm>
        <a:graphic>
          <a:graphicData uri="http://schemas.openxmlformats.org/drawingml/2006/table">
            <a:tbl>
              <a:tblPr firstRow="1" bandRow="1">
                <a:tableStyleId>{3C2FFA5D-87B4-456A-9821-1D502468CF0F}</a:tableStyleId>
              </a:tblPr>
              <a:tblGrid>
                <a:gridCol w="3333668">
                  <a:extLst>
                    <a:ext uri="{9D8B030D-6E8A-4147-A177-3AD203B41FA5}">
                      <a16:colId xmlns:a16="http://schemas.microsoft.com/office/drawing/2014/main" val="3111091940"/>
                    </a:ext>
                  </a:extLst>
                </a:gridCol>
                <a:gridCol w="7756606">
                  <a:extLst>
                    <a:ext uri="{9D8B030D-6E8A-4147-A177-3AD203B41FA5}">
                      <a16:colId xmlns:a16="http://schemas.microsoft.com/office/drawing/2014/main" val="3419040323"/>
                    </a:ext>
                  </a:extLst>
                </a:gridCol>
              </a:tblGrid>
              <a:tr h="696706">
                <a:tc>
                  <a:txBody>
                    <a:bodyPr/>
                    <a:lstStyle/>
                    <a:p>
                      <a:pPr algn="l"/>
                      <a:r>
                        <a:rPr lang="de-DE" b="1" i="0" dirty="0" err="1">
                          <a:solidFill>
                            <a:schemeClr val="bg1"/>
                          </a:solidFill>
                          <a:latin typeface="Avenir Next LT Pro"/>
                        </a:rPr>
                        <a:t>Thèmes</a:t>
                      </a:r>
                      <a:endParaRPr lang="de-DE" b="1" i="0" dirty="0">
                        <a:solidFill>
                          <a:schemeClr val="bg1"/>
                        </a:solidFill>
                        <a:latin typeface="Avenir Next LT Pro"/>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de-DE" b="1" i="0" dirty="0" err="1">
                          <a:solidFill>
                            <a:schemeClr val="bg1"/>
                          </a:solidFill>
                          <a:latin typeface="Avenir Next LT Pro"/>
                        </a:rPr>
                        <a:t>Détails</a:t>
                      </a:r>
                      <a:endParaRPr lang="de-DE" b="1" i="0" dirty="0">
                        <a:solidFill>
                          <a:schemeClr val="bg1"/>
                        </a:solidFill>
                        <a:latin typeface="Avenir Next LT Pro"/>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0814579"/>
                  </a:ext>
                </a:extLst>
              </a:tr>
              <a:tr h="643585">
                <a:tc>
                  <a:txBody>
                    <a:bodyPr/>
                    <a:lstStyle/>
                    <a:p>
                      <a:pPr algn="l"/>
                      <a:r>
                        <a:rPr lang="de-DE" b="0" i="0" dirty="0" err="1">
                          <a:solidFill>
                            <a:schemeClr val="bg1"/>
                          </a:solidFill>
                          <a:latin typeface="Avenir Next LT Pro"/>
                        </a:rPr>
                        <a:t>Nouveautés</a:t>
                      </a:r>
                      <a:endParaRPr lang="de-DE" b="0" i="0" dirty="0">
                        <a:solidFill>
                          <a:schemeClr val="bg1"/>
                        </a:solidFill>
                        <a:latin typeface="Avenir Next LT Pro"/>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a:solidFill>
                            <a:schemeClr val="bg1"/>
                          </a:solidFill>
                          <a:latin typeface="Avenir Next LT Pro"/>
                        </a:rPr>
                        <a:t>Ecomed ID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9223321"/>
                  </a:ext>
                </a:extLst>
              </a:tr>
              <a:tr h="2087671">
                <a:tc>
                  <a:txBody>
                    <a:bodyPr/>
                    <a:lstStyle/>
                    <a:p>
                      <a:pPr algn="l"/>
                      <a:r>
                        <a:rPr lang="de-DE" b="0" i="0" dirty="0" err="1">
                          <a:solidFill>
                            <a:schemeClr val="bg1"/>
                          </a:solidFill>
                          <a:latin typeface="Avenir Next LT Pro"/>
                        </a:rPr>
                        <a:t>Informations</a:t>
                      </a:r>
                      <a:r>
                        <a:rPr lang="de-DE" b="0" i="0" dirty="0">
                          <a:solidFill>
                            <a:schemeClr val="bg1"/>
                          </a:solidFill>
                          <a:latin typeface="Avenir Next LT Pro"/>
                        </a:rPr>
                        <a:t> </a:t>
                      </a:r>
                      <a:r>
                        <a:rPr lang="de-DE" b="0" i="0" dirty="0" err="1">
                          <a:solidFill>
                            <a:schemeClr val="bg1"/>
                          </a:solidFill>
                          <a:latin typeface="Avenir Next LT Pro"/>
                        </a:rPr>
                        <a:t>rédactionnelles</a:t>
                      </a:r>
                      <a:r>
                        <a:rPr lang="de-DE" b="0" i="0" dirty="0">
                          <a:solidFill>
                            <a:schemeClr val="bg1"/>
                          </a:solidFill>
                          <a:latin typeface="Avenir Next LT Pro"/>
                        </a:rPr>
                        <a:t> </a:t>
                      </a:r>
                      <a:r>
                        <a:rPr lang="de-DE" b="0" i="0" dirty="0" err="1">
                          <a:solidFill>
                            <a:schemeClr val="bg1"/>
                          </a:solidFill>
                          <a:latin typeface="Avenir Next LT Pro"/>
                        </a:rPr>
                        <a:t>complémentaires</a:t>
                      </a:r>
                      <a:endParaRPr lang="de-DE" b="0" i="0" dirty="0">
                        <a:solidFill>
                          <a:schemeClr val="bg1"/>
                        </a:solidFill>
                        <a:latin typeface="Avenir Next LT Pro"/>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85750" indent="-285750">
                        <a:buFont typeface="Arial" panose="020B0604020202020204" pitchFamily="34" charset="0"/>
                        <a:buChar char="•"/>
                      </a:pPr>
                      <a:r>
                        <a:rPr lang="fr-CH" sz="1800" b="0" i="0" kern="1200" dirty="0">
                          <a:solidFill>
                            <a:schemeClr val="bg1"/>
                          </a:solidFill>
                          <a:effectLst/>
                          <a:latin typeface="+mn-lt"/>
                          <a:ea typeface="+mn-ea"/>
                          <a:cs typeface="+mn-cs"/>
                        </a:rPr>
                        <a:t>GSASA données parentérales</a:t>
                      </a:r>
                    </a:p>
                    <a:p>
                      <a:pPr marL="285750" indent="-285750">
                        <a:buFont typeface="Arial" panose="020B0604020202020204" pitchFamily="34" charset="0"/>
                        <a:buChar char="•"/>
                      </a:pPr>
                      <a:r>
                        <a:rPr lang="fr-CH" sz="1800" b="0" i="0" kern="1200" dirty="0">
                          <a:solidFill>
                            <a:schemeClr val="bg1"/>
                          </a:solidFill>
                          <a:effectLst/>
                          <a:latin typeface="+mn-lt"/>
                          <a:ea typeface="+mn-ea"/>
                          <a:cs typeface="+mn-cs"/>
                        </a:rPr>
                        <a:t>Valeurs nutritionnelles pour alimentation orale et alimentation par sonde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dirty="0">
                          <a:solidFill>
                            <a:schemeClr val="bg1"/>
                          </a:solidFill>
                          <a:latin typeface="+mn-lt"/>
                        </a:rPr>
                        <a:t>EDQMMOA code à </a:t>
                      </a:r>
                      <a:r>
                        <a:rPr lang="de-DE" b="0" i="0" dirty="0" err="1">
                          <a:solidFill>
                            <a:schemeClr val="bg1"/>
                          </a:solidFill>
                          <a:latin typeface="+mn-lt"/>
                        </a:rPr>
                        <a:t>quatre</a:t>
                      </a:r>
                      <a:r>
                        <a:rPr lang="de-DE" b="0" i="0" dirty="0">
                          <a:solidFill>
                            <a:schemeClr val="bg1"/>
                          </a:solidFill>
                          <a:latin typeface="+mn-lt"/>
                        </a:rPr>
                        <a:t> </a:t>
                      </a:r>
                      <a:r>
                        <a:rPr lang="de-DE" b="0" i="0" dirty="0" err="1">
                          <a:solidFill>
                            <a:schemeClr val="bg1"/>
                          </a:solidFill>
                          <a:latin typeface="+mn-lt"/>
                        </a:rPr>
                        <a:t>chiffres</a:t>
                      </a:r>
                      <a:endParaRPr lang="de-DE" b="0" i="0" dirty="0">
                        <a:solidFill>
                          <a:schemeClr val="bg1"/>
                        </a:solidFill>
                        <a:latin typeface="+mn-lt"/>
                      </a:endParaRPr>
                    </a:p>
                    <a:p>
                      <a:pPr marL="285750" indent="-285750">
                        <a:buFont typeface="Arial" panose="020B0604020202020204" pitchFamily="34" charset="0"/>
                        <a:buChar char="•"/>
                      </a:pPr>
                      <a:r>
                        <a:rPr lang="fr-CH" sz="1800" b="0" i="0" kern="1200" dirty="0">
                          <a:solidFill>
                            <a:schemeClr val="bg1"/>
                          </a:solidFill>
                          <a:effectLst/>
                          <a:latin typeface="+mn-lt"/>
                          <a:ea typeface="+mn-ea"/>
                          <a:cs typeface="+mn-cs"/>
                        </a:rPr>
                        <a:t>Introduction plateforme électronique prestation (</a:t>
                      </a:r>
                      <a:r>
                        <a:rPr lang="fr-CH" sz="1800" b="0" i="0" kern="1200" dirty="0" err="1">
                          <a:solidFill>
                            <a:schemeClr val="bg1"/>
                          </a:solidFill>
                          <a:effectLst/>
                          <a:latin typeface="+mn-lt"/>
                          <a:ea typeface="+mn-ea"/>
                          <a:cs typeface="+mn-cs"/>
                        </a:rPr>
                        <a:t>ePL</a:t>
                      </a:r>
                      <a:r>
                        <a:rPr lang="fr-CH" sz="1800" b="0" i="0" kern="1200" dirty="0">
                          <a:solidFill>
                            <a:schemeClr val="bg1"/>
                          </a:solidFill>
                          <a:effectLst/>
                          <a:latin typeface="+mn-l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dirty="0">
                          <a:solidFill>
                            <a:schemeClr val="bg1"/>
                          </a:solidFill>
                          <a:latin typeface="+mn-lt"/>
                        </a:rPr>
                        <a:t>Code de </a:t>
                      </a:r>
                      <a:r>
                        <a:rPr lang="de-DE" b="0" i="0" dirty="0" err="1">
                          <a:solidFill>
                            <a:schemeClr val="bg1"/>
                          </a:solidFill>
                          <a:latin typeface="+mn-lt"/>
                        </a:rPr>
                        <a:t>groupe</a:t>
                      </a:r>
                      <a:r>
                        <a:rPr lang="de-DE" b="0" i="0" dirty="0">
                          <a:solidFill>
                            <a:schemeClr val="bg1"/>
                          </a:solidFill>
                          <a:latin typeface="+mn-lt"/>
                        </a:rPr>
                        <a:t> de </a:t>
                      </a:r>
                      <a:r>
                        <a:rPr lang="de-DE" b="0" i="0" dirty="0" err="1">
                          <a:solidFill>
                            <a:schemeClr val="bg1"/>
                          </a:solidFill>
                          <a:latin typeface="+mn-lt"/>
                        </a:rPr>
                        <a:t>produit</a:t>
                      </a:r>
                      <a:r>
                        <a:rPr lang="de-DE" b="0" i="0" dirty="0">
                          <a:solidFill>
                            <a:schemeClr val="bg1"/>
                          </a:solidFill>
                          <a:latin typeface="+mn-lt"/>
                        </a:rPr>
                        <a:t> PRDGRPCD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dirty="0">
                          <a:solidFill>
                            <a:schemeClr val="bg1"/>
                          </a:solidFill>
                          <a:latin typeface="+mn-lt"/>
                        </a:rPr>
                        <a:t>RBP </a:t>
                      </a:r>
                      <a:r>
                        <a:rPr lang="de-DE" b="0" i="0" dirty="0" err="1">
                          <a:solidFill>
                            <a:schemeClr val="bg1"/>
                          </a:solidFill>
                          <a:latin typeface="+mn-lt"/>
                        </a:rPr>
                        <a:t>facturation</a:t>
                      </a:r>
                      <a:r>
                        <a:rPr lang="de-DE" b="0" i="0" dirty="0">
                          <a:solidFill>
                            <a:schemeClr val="bg1"/>
                          </a:solidFill>
                          <a:latin typeface="+mn-lt"/>
                        </a:rPr>
                        <a:t> des </a:t>
                      </a:r>
                      <a:r>
                        <a:rPr lang="de-DE" b="0" i="0" dirty="0" err="1">
                          <a:solidFill>
                            <a:schemeClr val="bg1"/>
                          </a:solidFill>
                          <a:latin typeface="+mn-lt"/>
                        </a:rPr>
                        <a:t>comprimés</a:t>
                      </a:r>
                      <a:r>
                        <a:rPr lang="de-DE" b="0" i="0" dirty="0">
                          <a:solidFill>
                            <a:schemeClr val="bg1"/>
                          </a:solidFill>
                          <a:latin typeface="+mn-lt"/>
                        </a:rPr>
                        <a:t> </a:t>
                      </a:r>
                      <a:r>
                        <a:rPr lang="de-DE" b="0" i="0" dirty="0" err="1">
                          <a:solidFill>
                            <a:schemeClr val="bg1"/>
                          </a:solidFill>
                          <a:latin typeface="+mn-lt"/>
                        </a:rPr>
                        <a:t>individuels</a:t>
                      </a:r>
                      <a:endParaRPr lang="de-DE" b="0" i="0" dirty="0">
                        <a:solidFill>
                          <a:schemeClr val="bg1"/>
                        </a:solidFill>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800" b="0" i="0" kern="1200" dirty="0">
                          <a:solidFill>
                            <a:schemeClr val="bg1"/>
                          </a:solidFill>
                          <a:effectLst/>
                          <a:latin typeface="+mn-lt"/>
                          <a:ea typeface="+mn-ea"/>
                          <a:cs typeface="+mn-cs"/>
                        </a:rPr>
                        <a:t>Restriction commerciale Dispositifs médicaux de classe I</a:t>
                      </a:r>
                    </a:p>
                    <a:p>
                      <a:pPr marL="285750" indent="-285750">
                        <a:buFont typeface="Arial" panose="020B0604020202020204" pitchFamily="34" charset="0"/>
                        <a:buChar char="•"/>
                      </a:pPr>
                      <a:r>
                        <a:rPr lang="fr-CH" sz="1800" b="0" i="0" kern="1200" dirty="0">
                          <a:solidFill>
                            <a:schemeClr val="bg1"/>
                          </a:solidFill>
                          <a:effectLst/>
                          <a:latin typeface="+mn-lt"/>
                          <a:ea typeface="+mn-ea"/>
                          <a:cs typeface="+mn-cs"/>
                        </a:rPr>
                        <a:t>Reclassification des dispositifs médicaux avec code d'assurance maladie 99</a:t>
                      </a:r>
                    </a:p>
                    <a:p>
                      <a:pPr marL="285750" indent="-285750">
                        <a:buFont typeface="Arial" panose="020B0604020202020204" pitchFamily="34" charset="0"/>
                        <a:buChar char="•"/>
                      </a:pPr>
                      <a:r>
                        <a:rPr lang="fr-CH" sz="1800" b="0" i="0" kern="1200" dirty="0">
                          <a:solidFill>
                            <a:schemeClr val="bg1"/>
                          </a:solidFill>
                          <a:effectLst/>
                          <a:latin typeface="+mn-lt"/>
                          <a:ea typeface="+mn-ea"/>
                          <a:cs typeface="+mn-cs"/>
                        </a:rPr>
                        <a:t>Modification des numéros d’adresses dans Service Providers</a:t>
                      </a:r>
                    </a:p>
                    <a:p>
                      <a:pPr marL="285750" indent="-285750">
                        <a:buFont typeface="Arial" panose="020B0604020202020204" pitchFamily="34" charset="0"/>
                        <a:buChar char="•"/>
                      </a:pPr>
                      <a:r>
                        <a:rPr lang="fr-CH" sz="1800" b="0" i="0" kern="1200">
                          <a:solidFill>
                            <a:schemeClr val="bg1"/>
                          </a:solidFill>
                          <a:effectLst/>
                          <a:latin typeface="+mn-lt"/>
                          <a:ea typeface="+mn-ea"/>
                          <a:cs typeface="+mn-cs"/>
                        </a:rPr>
                        <a:t>Code d’indication</a:t>
                      </a:r>
                      <a:endParaRPr lang="fr-CH" sz="1800" b="0" i="0" kern="1200" dirty="0">
                        <a:solidFill>
                          <a:schemeClr val="bg1"/>
                        </a:solidFill>
                        <a:effectLst/>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28779176"/>
                  </a:ext>
                </a:extLst>
              </a:tr>
              <a:tr h="743701">
                <a:tc>
                  <a:txBody>
                    <a:bodyPr/>
                    <a:lstStyle/>
                    <a:p>
                      <a:pPr algn="l"/>
                      <a:r>
                        <a:rPr lang="de-DE" b="0" i="0" dirty="0" err="1">
                          <a:solidFill>
                            <a:schemeClr val="bg1"/>
                          </a:solidFill>
                          <a:latin typeface="Avenir Next LT Pro"/>
                        </a:rPr>
                        <a:t>Calendrier</a:t>
                      </a:r>
                      <a:endParaRPr lang="de-DE" b="0" i="0" dirty="0">
                        <a:solidFill>
                          <a:schemeClr val="bg1"/>
                        </a:solidFill>
                        <a:latin typeface="Avenir Next LT Pro"/>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dirty="0">
                          <a:solidFill>
                            <a:schemeClr val="bg1"/>
                          </a:solidFill>
                          <a:latin typeface="Avenir Next LT Pro"/>
                        </a:rPr>
                        <a:t>Release 2026-05</a:t>
                      </a:r>
                      <a:endParaRPr lang="de-DE" b="0" i="0" dirty="0">
                        <a:solidFill>
                          <a:schemeClr val="bg1"/>
                        </a:solidFill>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15470757"/>
                  </a:ext>
                </a:extLst>
              </a:tr>
            </a:tbl>
          </a:graphicData>
        </a:graphic>
      </p:graphicFrame>
      <p:sp>
        <p:nvSpPr>
          <p:cNvPr id="3" name="Textfeld 2">
            <a:extLst>
              <a:ext uri="{FF2B5EF4-FFF2-40B4-BE49-F238E27FC236}">
                <a16:creationId xmlns:a16="http://schemas.microsoft.com/office/drawing/2014/main" id="{824CF42A-86A7-104B-88CC-023FD8053F8C}"/>
              </a:ext>
            </a:extLst>
          </p:cNvPr>
          <p:cNvSpPr txBox="1"/>
          <p:nvPr/>
        </p:nvSpPr>
        <p:spPr>
          <a:xfrm>
            <a:off x="889348" y="-212942"/>
            <a:ext cx="184731" cy="369332"/>
          </a:xfrm>
          <a:prstGeom prst="rect">
            <a:avLst/>
          </a:prstGeom>
          <a:noFill/>
        </p:spPr>
        <p:txBody>
          <a:bodyPr wrap="none" rtlCol="0">
            <a:spAutoFit/>
          </a:bodyPr>
          <a:lstStyle/>
          <a:p>
            <a:endParaRPr lang="de-DE"/>
          </a:p>
        </p:txBody>
      </p:sp>
      <p:sp>
        <p:nvSpPr>
          <p:cNvPr id="5" name="Datumsplatzhalter 4">
            <a:extLst>
              <a:ext uri="{FF2B5EF4-FFF2-40B4-BE49-F238E27FC236}">
                <a16:creationId xmlns:a16="http://schemas.microsoft.com/office/drawing/2014/main" id="{D145C825-1BFC-BA47-8A9E-EC521AD67C5D}"/>
              </a:ext>
            </a:extLst>
          </p:cNvPr>
          <p:cNvSpPr>
            <a:spLocks noGrp="1"/>
          </p:cNvSpPr>
          <p:nvPr>
            <p:ph type="dt" sz="half" idx="2"/>
          </p:nvPr>
        </p:nvSpPr>
        <p:spPr/>
        <p:txBody>
          <a:bodyPr/>
          <a:lstStyle/>
          <a:p>
            <a:fld id="{49B5C5AE-289E-0C4D-8F20-EB8C269EC740}" type="datetime1">
              <a:rPr lang="de-DE" smtClean="0"/>
              <a:t>26.02.2026</a:t>
            </a:fld>
            <a:endParaRPr lang="de-DE"/>
          </a:p>
        </p:txBody>
      </p:sp>
      <p:sp>
        <p:nvSpPr>
          <p:cNvPr id="8" name="Foliennummernplatzhalter 7">
            <a:extLst>
              <a:ext uri="{FF2B5EF4-FFF2-40B4-BE49-F238E27FC236}">
                <a16:creationId xmlns:a16="http://schemas.microsoft.com/office/drawing/2014/main" id="{5E505B47-0BBA-114F-8F86-5D1279ED0C73}"/>
              </a:ext>
            </a:extLst>
          </p:cNvPr>
          <p:cNvSpPr>
            <a:spLocks noGrp="1"/>
          </p:cNvSpPr>
          <p:nvPr>
            <p:ph type="sldNum" sz="quarter" idx="4"/>
          </p:nvPr>
        </p:nvSpPr>
        <p:spPr/>
        <p:txBody>
          <a:bodyPr/>
          <a:lstStyle/>
          <a:p>
            <a:fld id="{5B1ACE15-3981-4541-9B09-AE3646C35EAC}" type="slidenum">
              <a:rPr lang="de-DE" smtClean="0"/>
              <a:pPr/>
              <a:t>3</a:t>
            </a:fld>
            <a:endParaRPr lang="de-DE"/>
          </a:p>
        </p:txBody>
      </p:sp>
      <p:sp>
        <p:nvSpPr>
          <p:cNvPr id="6" name="Titel 5">
            <a:extLst>
              <a:ext uri="{FF2B5EF4-FFF2-40B4-BE49-F238E27FC236}">
                <a16:creationId xmlns:a16="http://schemas.microsoft.com/office/drawing/2014/main" id="{E5F301F2-D417-4806-8539-68EC63635FD6}"/>
              </a:ext>
            </a:extLst>
          </p:cNvPr>
          <p:cNvSpPr>
            <a:spLocks noGrp="1"/>
          </p:cNvSpPr>
          <p:nvPr>
            <p:ph type="title"/>
          </p:nvPr>
        </p:nvSpPr>
        <p:spPr/>
        <p:txBody>
          <a:bodyPr/>
          <a:lstStyle/>
          <a:p>
            <a:r>
              <a:rPr lang="de-DE"/>
              <a:t>Agenda</a:t>
            </a:r>
          </a:p>
        </p:txBody>
      </p:sp>
    </p:spTree>
    <p:extLst>
      <p:ext uri="{BB962C8B-B14F-4D97-AF65-F5344CB8AC3E}">
        <p14:creationId xmlns:p14="http://schemas.microsoft.com/office/powerpoint/2010/main" val="481259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in Bild, das Farbigkeit, Blau, Grün, gelb enthält.&#10;&#10;Automatisch generierte Beschreibung">
            <a:extLst>
              <a:ext uri="{FF2B5EF4-FFF2-40B4-BE49-F238E27FC236}">
                <a16:creationId xmlns:a16="http://schemas.microsoft.com/office/drawing/2014/main" id="{52EB2BA2-8B32-DF3F-F724-DD55CC21F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 y="2398984"/>
            <a:ext cx="10421937" cy="1188766"/>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48EE5530-8E63-CDB1-67B1-38DE206511D2}"/>
              </a:ext>
            </a:extLst>
          </p:cNvPr>
          <p:cNvSpPr>
            <a:spLocks noGrp="1"/>
          </p:cNvSpPr>
          <p:nvPr>
            <p:ph type="ctrTitle"/>
          </p:nvPr>
        </p:nvSpPr>
        <p:spPr/>
        <p:txBody>
          <a:bodyPr/>
          <a:lstStyle/>
          <a:p>
            <a:pPr lvl="0">
              <a:lnSpc>
                <a:spcPct val="100000"/>
              </a:lnSpc>
              <a:spcBef>
                <a:spcPts val="0"/>
              </a:spcBef>
              <a:defRPr/>
            </a:pPr>
            <a:r>
              <a:rPr lang="de-DE" b="0" dirty="0" err="1">
                <a:latin typeface="Avenir Next LT Pro"/>
              </a:rPr>
              <a:t>Nouveautés</a:t>
            </a:r>
            <a:r>
              <a:rPr lang="de-DE" b="0" dirty="0">
                <a:latin typeface="Avenir Next LT Pro"/>
              </a:rPr>
              <a:t> </a:t>
            </a:r>
            <a:r>
              <a:rPr lang="de-DE" b="0" dirty="0" err="1">
                <a:latin typeface="Avenir Next LT Pro"/>
              </a:rPr>
              <a:t>dans</a:t>
            </a:r>
            <a:r>
              <a:rPr lang="de-DE" b="0" dirty="0">
                <a:latin typeface="Avenir Next LT Pro"/>
              </a:rPr>
              <a:t> </a:t>
            </a:r>
            <a:r>
              <a:rPr lang="de-DE" b="0" dirty="0" err="1">
                <a:latin typeface="Avenir Next LT Pro"/>
              </a:rPr>
              <a:t>l‘Index</a:t>
            </a:r>
            <a:r>
              <a:rPr lang="de-DE" b="0" dirty="0">
                <a:latin typeface="Avenir Next LT Pro"/>
              </a:rPr>
              <a:t> 2026-05</a:t>
            </a:r>
          </a:p>
        </p:txBody>
      </p:sp>
      <p:sp>
        <p:nvSpPr>
          <p:cNvPr id="5" name="Untertitel 4">
            <a:extLst>
              <a:ext uri="{FF2B5EF4-FFF2-40B4-BE49-F238E27FC236}">
                <a16:creationId xmlns:a16="http://schemas.microsoft.com/office/drawing/2014/main" id="{506475AC-DA3F-BF17-BC30-BEE8C0CF576A}"/>
              </a:ext>
            </a:extLst>
          </p:cNvPr>
          <p:cNvSpPr>
            <a:spLocks noGrp="1"/>
          </p:cNvSpPr>
          <p:nvPr>
            <p:ph type="subTitle" idx="1"/>
          </p:nvPr>
        </p:nvSpPr>
        <p:spPr/>
        <p:txBody>
          <a:bodyPr/>
          <a:lstStyle/>
          <a:p>
            <a:endParaRPr lang="de-DE"/>
          </a:p>
        </p:txBody>
      </p:sp>
      <p:sp>
        <p:nvSpPr>
          <p:cNvPr id="6" name="Datumsplatzhalter 5">
            <a:extLst>
              <a:ext uri="{FF2B5EF4-FFF2-40B4-BE49-F238E27FC236}">
                <a16:creationId xmlns:a16="http://schemas.microsoft.com/office/drawing/2014/main" id="{54830B2E-5D7B-C6B2-E341-61ECD289C0CB}"/>
              </a:ext>
            </a:extLst>
          </p:cNvPr>
          <p:cNvSpPr>
            <a:spLocks noGrp="1"/>
          </p:cNvSpPr>
          <p:nvPr>
            <p:ph type="dt" sz="half" idx="4294967295"/>
          </p:nvPr>
        </p:nvSpPr>
        <p:spPr>
          <a:xfrm>
            <a:off x="0" y="6491288"/>
            <a:ext cx="1079500" cy="228600"/>
          </a:xfrm>
        </p:spPr>
        <p:txBody>
          <a:bodyPr/>
          <a:lstStyle/>
          <a:p>
            <a:fld id="{FED67C9C-CF35-5445-95D8-3F5D19FB6CD8}" type="datetime1">
              <a:rPr lang="de-CH" smtClean="0"/>
              <a:t>26.02.2026</a:t>
            </a:fld>
            <a:endParaRPr lang="de-DE"/>
          </a:p>
        </p:txBody>
      </p:sp>
      <p:sp>
        <p:nvSpPr>
          <p:cNvPr id="7" name="Foliennummernplatzhalter 6">
            <a:extLst>
              <a:ext uri="{FF2B5EF4-FFF2-40B4-BE49-F238E27FC236}">
                <a16:creationId xmlns:a16="http://schemas.microsoft.com/office/drawing/2014/main" id="{5BC2A62B-F3EF-5029-0813-92416F5980F5}"/>
              </a:ext>
            </a:extLst>
          </p:cNvPr>
          <p:cNvSpPr>
            <a:spLocks noGrp="1"/>
          </p:cNvSpPr>
          <p:nvPr>
            <p:ph type="sldNum" sz="quarter" idx="4294967295"/>
          </p:nvPr>
        </p:nvSpPr>
        <p:spPr>
          <a:xfrm>
            <a:off x="11112500" y="6492875"/>
            <a:ext cx="1079500" cy="228600"/>
          </a:xfrm>
        </p:spPr>
        <p:txBody>
          <a:bodyPr/>
          <a:lstStyle/>
          <a:p>
            <a:fld id="{5B1ACE15-3981-4541-9B09-AE3646C35EAC}" type="slidenum">
              <a:rPr lang="de-DE" smtClean="0"/>
              <a:pPr/>
              <a:t>4</a:t>
            </a:fld>
            <a:endParaRPr lang="de-DE"/>
          </a:p>
        </p:txBody>
      </p:sp>
    </p:spTree>
    <p:extLst>
      <p:ext uri="{BB962C8B-B14F-4D97-AF65-F5344CB8AC3E}">
        <p14:creationId xmlns:p14="http://schemas.microsoft.com/office/powerpoint/2010/main" val="2887198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5B77892-9481-8896-3244-ACE8AE507754}"/>
              </a:ext>
            </a:extLst>
          </p:cNvPr>
          <p:cNvSpPr>
            <a:spLocks noGrp="1"/>
          </p:cNvSpPr>
          <p:nvPr>
            <p:ph type="title"/>
          </p:nvPr>
        </p:nvSpPr>
        <p:spPr/>
        <p:txBody>
          <a:bodyPr/>
          <a:lstStyle/>
          <a:p>
            <a:r>
              <a:rPr lang="de-DE">
                <a:latin typeface="Avenir Next LT Pro"/>
              </a:rPr>
              <a:t>Ecomed</a:t>
            </a:r>
            <a:r>
              <a:rPr lang="de-DE" b="0">
                <a:latin typeface="Avenir Next LT Pro"/>
              </a:rPr>
              <a:t> </a:t>
            </a:r>
            <a:r>
              <a:rPr lang="de-DE">
                <a:latin typeface="Avenir Next LT Pro"/>
              </a:rPr>
              <a:t>ID</a:t>
            </a:r>
            <a:endParaRPr lang="de-CH"/>
          </a:p>
        </p:txBody>
      </p:sp>
      <p:sp>
        <p:nvSpPr>
          <p:cNvPr id="7" name="Inhaltsplatzhalter 6">
            <a:extLst>
              <a:ext uri="{FF2B5EF4-FFF2-40B4-BE49-F238E27FC236}">
                <a16:creationId xmlns:a16="http://schemas.microsoft.com/office/drawing/2014/main" id="{BD1E40B5-E59D-D107-3E81-469E2D626936}"/>
              </a:ext>
            </a:extLst>
          </p:cNvPr>
          <p:cNvSpPr>
            <a:spLocks noGrp="1"/>
          </p:cNvSpPr>
          <p:nvPr>
            <p:ph idx="13"/>
          </p:nvPr>
        </p:nvSpPr>
        <p:spPr/>
        <p:txBody>
          <a:bodyPr/>
          <a:lstStyle/>
          <a:p>
            <a:pPr marL="0" indent="0">
              <a:buNone/>
            </a:pPr>
            <a:r>
              <a:rPr lang="fr-CH" dirty="0"/>
              <a:t>Le nouveau </a:t>
            </a:r>
            <a:r>
              <a:rPr lang="fr-CH" dirty="0" err="1"/>
              <a:t>Ecomed</a:t>
            </a:r>
            <a:r>
              <a:rPr lang="fr-CH" dirty="0"/>
              <a:t> ID dans le nœud ARTADR complète UNREC et permet une association directe avec les données ADR d’</a:t>
            </a:r>
            <a:r>
              <a:rPr lang="fr-CH" dirty="0" err="1"/>
              <a:t>Ecomed</a:t>
            </a:r>
            <a:r>
              <a:rPr lang="fr-CH" dirty="0"/>
              <a:t> Storck GmbH.</a:t>
            </a:r>
            <a:endParaRPr lang="de-CH" dirty="0"/>
          </a:p>
          <a:p>
            <a:pPr marL="0" indent="0">
              <a:buNone/>
            </a:pPr>
            <a:r>
              <a:rPr lang="fr-CH" dirty="0"/>
              <a:t>Mise en œuvre dans l’Index:</a:t>
            </a:r>
            <a:endParaRPr lang="de-CH" dirty="0"/>
          </a:p>
          <a:p>
            <a:pPr marL="0" indent="0">
              <a:buNone/>
            </a:pPr>
            <a:br>
              <a:rPr lang="de-CH" dirty="0"/>
            </a:br>
            <a:br>
              <a:rPr lang="de-CH" dirty="0"/>
            </a:br>
            <a:endParaRPr lang="de-CH" dirty="0"/>
          </a:p>
          <a:p>
            <a:endParaRPr lang="de-CH" dirty="0"/>
          </a:p>
          <a:p>
            <a:pPr marL="0" indent="0">
              <a:buNone/>
            </a:pPr>
            <a:endParaRPr lang="de-CH" dirty="0"/>
          </a:p>
          <a:p>
            <a:endParaRPr lang="de-CH" dirty="0"/>
          </a:p>
          <a:p>
            <a:endParaRPr lang="de-CH" dirty="0"/>
          </a:p>
        </p:txBody>
      </p:sp>
      <p:graphicFrame>
        <p:nvGraphicFramePr>
          <p:cNvPr id="5" name="Tabelle 4">
            <a:extLst>
              <a:ext uri="{FF2B5EF4-FFF2-40B4-BE49-F238E27FC236}">
                <a16:creationId xmlns:a16="http://schemas.microsoft.com/office/drawing/2014/main" id="{C0DD81FF-3B3A-70B2-BE1C-F1BB61A252BA}"/>
              </a:ext>
            </a:extLst>
          </p:cNvPr>
          <p:cNvGraphicFramePr>
            <a:graphicFrameLocks noGrp="1"/>
          </p:cNvGraphicFramePr>
          <p:nvPr>
            <p:extLst>
              <p:ext uri="{D42A27DB-BD31-4B8C-83A1-F6EECF244321}">
                <p14:modId xmlns:p14="http://schemas.microsoft.com/office/powerpoint/2010/main" val="42802201"/>
              </p:ext>
            </p:extLst>
          </p:nvPr>
        </p:nvGraphicFramePr>
        <p:xfrm>
          <a:off x="550863" y="3913091"/>
          <a:ext cx="11090274" cy="741680"/>
        </p:xfrm>
        <a:graphic>
          <a:graphicData uri="http://schemas.openxmlformats.org/drawingml/2006/table">
            <a:tbl>
              <a:tblPr firstRow="1" bandRow="1">
                <a:tableStyleId>{5C22544A-7EE6-4342-B048-85BDC9FD1C3A}</a:tableStyleId>
              </a:tblPr>
              <a:tblGrid>
                <a:gridCol w="2990196">
                  <a:extLst>
                    <a:ext uri="{9D8B030D-6E8A-4147-A177-3AD203B41FA5}">
                      <a16:colId xmlns:a16="http://schemas.microsoft.com/office/drawing/2014/main" val="3654732156"/>
                    </a:ext>
                  </a:extLst>
                </a:gridCol>
                <a:gridCol w="2590800">
                  <a:extLst>
                    <a:ext uri="{9D8B030D-6E8A-4147-A177-3AD203B41FA5}">
                      <a16:colId xmlns:a16="http://schemas.microsoft.com/office/drawing/2014/main" val="1465797558"/>
                    </a:ext>
                  </a:extLst>
                </a:gridCol>
                <a:gridCol w="5509278">
                  <a:extLst>
                    <a:ext uri="{9D8B030D-6E8A-4147-A177-3AD203B41FA5}">
                      <a16:colId xmlns:a16="http://schemas.microsoft.com/office/drawing/2014/main" val="493024113"/>
                    </a:ext>
                  </a:extLst>
                </a:gridCol>
              </a:tblGrid>
              <a:tr h="370840">
                <a:tc>
                  <a:txBody>
                    <a:bodyPr/>
                    <a:lstStyle/>
                    <a:p>
                      <a:r>
                        <a:rPr lang="de-CH" dirty="0" err="1"/>
                        <a:t>Schéma</a:t>
                      </a:r>
                      <a:r>
                        <a:rPr lang="de-CH" dirty="0"/>
                        <a:t> / </a:t>
                      </a:r>
                      <a:r>
                        <a:rPr lang="de-CH" dirty="0" err="1"/>
                        <a:t>Noeud</a:t>
                      </a:r>
                      <a:endParaRPr lang="de-CH" dirty="0"/>
                    </a:p>
                  </a:txBody>
                  <a:tcPr/>
                </a:tc>
                <a:tc>
                  <a:txBody>
                    <a:bodyPr/>
                    <a:lstStyle/>
                    <a:p>
                      <a:r>
                        <a:rPr lang="de-CH" dirty="0" err="1"/>
                        <a:t>Elément</a:t>
                      </a:r>
                      <a:endParaRPr lang="de-CH" dirty="0"/>
                    </a:p>
                  </a:txBody>
                  <a:tcPr/>
                </a:tc>
                <a:tc>
                  <a:txBody>
                    <a:bodyPr/>
                    <a:lstStyle/>
                    <a:p>
                      <a:r>
                        <a:rPr lang="de-CH" dirty="0"/>
                        <a:t>Description</a:t>
                      </a:r>
                    </a:p>
                  </a:txBody>
                  <a:tcPr/>
                </a:tc>
                <a:extLst>
                  <a:ext uri="{0D108BD9-81ED-4DB2-BD59-A6C34878D82A}">
                    <a16:rowId xmlns:a16="http://schemas.microsoft.com/office/drawing/2014/main" val="347494222"/>
                  </a:ext>
                </a:extLst>
              </a:tr>
              <a:tr h="370840">
                <a:tc>
                  <a:txBody>
                    <a:bodyPr/>
                    <a:lstStyle/>
                    <a:p>
                      <a:r>
                        <a:rPr lang="de-CH" sz="1800" b="0" i="0" kern="1200">
                          <a:solidFill>
                            <a:schemeClr val="dk1"/>
                          </a:solidFill>
                          <a:effectLst/>
                          <a:latin typeface="+mn-lt"/>
                          <a:ea typeface="+mn-ea"/>
                          <a:cs typeface="+mn-cs"/>
                        </a:rPr>
                        <a:t>ARTICLE/ART/ARTADR </a:t>
                      </a:r>
                      <a:endParaRPr lang="de-CH"/>
                    </a:p>
                  </a:txBody>
                  <a:tcPr/>
                </a:tc>
                <a:tc>
                  <a:txBody>
                    <a:bodyPr/>
                    <a:lstStyle/>
                    <a:p>
                      <a:r>
                        <a:rPr lang="de-CH" sz="1800" b="0" i="0" kern="1200">
                          <a:solidFill>
                            <a:schemeClr val="dk1"/>
                          </a:solidFill>
                          <a:effectLst/>
                          <a:latin typeface="+mn-lt"/>
                          <a:ea typeface="+mn-ea"/>
                          <a:cs typeface="+mn-cs"/>
                        </a:rPr>
                        <a:t>ECOMEDID</a:t>
                      </a:r>
                      <a:endParaRPr lang="de-CH"/>
                    </a:p>
                  </a:txBody>
                  <a:tcPr/>
                </a:tc>
                <a:tc>
                  <a:txBody>
                    <a:bodyPr/>
                    <a:lstStyle/>
                    <a:p>
                      <a:r>
                        <a:rPr lang="de-CH" sz="1800" b="0" i="0" kern="1200" dirty="0">
                          <a:solidFill>
                            <a:schemeClr val="dk1"/>
                          </a:solidFill>
                          <a:effectLst/>
                          <a:latin typeface="+mn-lt"/>
                          <a:ea typeface="+mn-ea"/>
                          <a:cs typeface="+mn-cs"/>
                        </a:rPr>
                        <a:t>Ecomed-ID </a:t>
                      </a:r>
                      <a:endParaRPr lang="de-CH" dirty="0"/>
                    </a:p>
                  </a:txBody>
                  <a:tcPr/>
                </a:tc>
                <a:extLst>
                  <a:ext uri="{0D108BD9-81ED-4DB2-BD59-A6C34878D82A}">
                    <a16:rowId xmlns:a16="http://schemas.microsoft.com/office/drawing/2014/main" val="3153169398"/>
                  </a:ext>
                </a:extLst>
              </a:tr>
            </a:tbl>
          </a:graphicData>
        </a:graphic>
      </p:graphicFrame>
    </p:spTree>
    <p:extLst>
      <p:ext uri="{BB962C8B-B14F-4D97-AF65-F5344CB8AC3E}">
        <p14:creationId xmlns:p14="http://schemas.microsoft.com/office/powerpoint/2010/main" val="4010250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368DBE-A55E-AFE7-7753-67A2E9C7A296}"/>
              </a:ext>
            </a:extLst>
          </p:cNvPr>
          <p:cNvSpPr>
            <a:spLocks noGrp="1"/>
          </p:cNvSpPr>
          <p:nvPr>
            <p:ph type="title"/>
          </p:nvPr>
        </p:nvSpPr>
        <p:spPr/>
        <p:txBody>
          <a:bodyPr/>
          <a:lstStyle/>
          <a:p>
            <a:r>
              <a:rPr lang="de-CH" dirty="0"/>
              <a:t>Ecomed ID</a:t>
            </a:r>
          </a:p>
        </p:txBody>
      </p:sp>
      <p:pic>
        <p:nvPicPr>
          <p:cNvPr id="7" name="Inhaltsplatzhalter 6" descr="Ein Bild, das Text, Screenshot, Schrift enthält.&#10;&#10;KI-generierte Inhalte können fehlerhaft sein.">
            <a:extLst>
              <a:ext uri="{FF2B5EF4-FFF2-40B4-BE49-F238E27FC236}">
                <a16:creationId xmlns:a16="http://schemas.microsoft.com/office/drawing/2014/main" id="{E316F169-2E60-6499-9B77-DA6C818D287B}"/>
              </a:ext>
            </a:extLst>
          </p:cNvPr>
          <p:cNvPicPr>
            <a:picLocks noGrp="1" noChangeAspect="1"/>
          </p:cNvPicPr>
          <p:nvPr>
            <p:ph idx="13"/>
          </p:nvPr>
        </p:nvPicPr>
        <p:blipFill>
          <a:blip r:embed="rId3"/>
          <a:stretch>
            <a:fillRect/>
          </a:stretch>
        </p:blipFill>
        <p:spPr>
          <a:xfrm>
            <a:off x="550863" y="1728416"/>
            <a:ext cx="8213995" cy="4351338"/>
          </a:xfrm>
          <a:prstGeom prst="rect">
            <a:avLst/>
          </a:prstGeom>
        </p:spPr>
      </p:pic>
      <p:sp>
        <p:nvSpPr>
          <p:cNvPr id="4" name="Datumsplatzhalter 3">
            <a:extLst>
              <a:ext uri="{FF2B5EF4-FFF2-40B4-BE49-F238E27FC236}">
                <a16:creationId xmlns:a16="http://schemas.microsoft.com/office/drawing/2014/main" id="{21197185-FF3E-2493-09C2-B65ACC31DFC8}"/>
              </a:ext>
            </a:extLst>
          </p:cNvPr>
          <p:cNvSpPr>
            <a:spLocks noGrp="1"/>
          </p:cNvSpPr>
          <p:nvPr>
            <p:ph type="dt" sz="half" idx="2"/>
          </p:nvPr>
        </p:nvSpPr>
        <p:spPr/>
        <p:txBody>
          <a:bodyPr/>
          <a:lstStyle/>
          <a:p>
            <a:endParaRPr lang="de-DE" dirty="0"/>
          </a:p>
        </p:txBody>
      </p:sp>
      <p:sp>
        <p:nvSpPr>
          <p:cNvPr id="5" name="Foliennummernplatzhalter 4">
            <a:extLst>
              <a:ext uri="{FF2B5EF4-FFF2-40B4-BE49-F238E27FC236}">
                <a16:creationId xmlns:a16="http://schemas.microsoft.com/office/drawing/2014/main" id="{E00CA8E8-24C9-395A-D26D-D733621E2533}"/>
              </a:ext>
            </a:extLst>
          </p:cNvPr>
          <p:cNvSpPr>
            <a:spLocks noGrp="1"/>
          </p:cNvSpPr>
          <p:nvPr>
            <p:ph type="sldNum" sz="quarter" idx="4"/>
          </p:nvPr>
        </p:nvSpPr>
        <p:spPr/>
        <p:txBody>
          <a:bodyPr/>
          <a:lstStyle/>
          <a:p>
            <a:fld id="{5B1ACE15-3981-4541-9B09-AE3646C35EAC}" type="slidenum">
              <a:rPr lang="de-DE" smtClean="0"/>
              <a:pPr/>
              <a:t>6</a:t>
            </a:fld>
            <a:endParaRPr lang="de-DE"/>
          </a:p>
        </p:txBody>
      </p:sp>
      <p:pic>
        <p:nvPicPr>
          <p:cNvPr id="1026" name="Picture 2" descr="F (345×890)">
            <a:extLst>
              <a:ext uri="{FF2B5EF4-FFF2-40B4-BE49-F238E27FC236}">
                <a16:creationId xmlns:a16="http://schemas.microsoft.com/office/drawing/2014/main" id="{7B803F0E-E218-00F3-6D7C-F25218B17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3260" y="1997964"/>
            <a:ext cx="1478126" cy="381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589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C5EC9-EAC9-D9CE-0F1C-E60D1482A146}"/>
            </a:ext>
          </a:extLst>
        </p:cNvPr>
        <p:cNvGrpSpPr/>
        <p:nvPr/>
      </p:nvGrpSpPr>
      <p:grpSpPr>
        <a:xfrm>
          <a:off x="0" y="0"/>
          <a:ext cx="0" cy="0"/>
          <a:chOff x="0" y="0"/>
          <a:chExt cx="0" cy="0"/>
        </a:xfrm>
      </p:grpSpPr>
      <p:pic>
        <p:nvPicPr>
          <p:cNvPr id="3" name="Picture 2" descr="Ein Bild, das Farbigkeit, Blau, Grün, gelb enthält.&#10;&#10;Automatisch generierte Beschreibung">
            <a:extLst>
              <a:ext uri="{FF2B5EF4-FFF2-40B4-BE49-F238E27FC236}">
                <a16:creationId xmlns:a16="http://schemas.microsoft.com/office/drawing/2014/main" id="{40F258BF-A881-22C2-4AA3-A49074FB5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 y="1703294"/>
            <a:ext cx="9074919" cy="1884456"/>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8559DC3B-7FB1-4DB1-ECB1-A1E2096A1133}"/>
              </a:ext>
            </a:extLst>
          </p:cNvPr>
          <p:cNvSpPr>
            <a:spLocks noGrp="1"/>
          </p:cNvSpPr>
          <p:nvPr>
            <p:ph type="ctrTitle"/>
          </p:nvPr>
        </p:nvSpPr>
        <p:spPr/>
        <p:txBody>
          <a:bodyPr/>
          <a:lstStyle/>
          <a:p>
            <a:pPr>
              <a:lnSpc>
                <a:spcPct val="100000"/>
              </a:lnSpc>
              <a:spcBef>
                <a:spcPts val="0"/>
              </a:spcBef>
              <a:defRPr/>
            </a:pPr>
            <a:r>
              <a:rPr lang="de-DE" b="0" dirty="0" err="1">
                <a:latin typeface="Avenir Next LT Pro"/>
              </a:rPr>
              <a:t>Informations</a:t>
            </a:r>
            <a:r>
              <a:rPr lang="de-DE" b="0" dirty="0">
                <a:latin typeface="Avenir Next LT Pro"/>
              </a:rPr>
              <a:t> </a:t>
            </a:r>
            <a:r>
              <a:rPr lang="de-DE" b="0" dirty="0" err="1">
                <a:latin typeface="Avenir Next LT Pro"/>
              </a:rPr>
              <a:t>rédactionnelles</a:t>
            </a:r>
            <a:r>
              <a:rPr lang="de-DE" b="0" dirty="0">
                <a:latin typeface="Avenir Next LT Pro"/>
              </a:rPr>
              <a:t> </a:t>
            </a:r>
            <a:r>
              <a:rPr lang="de-DE" b="0" dirty="0" err="1">
                <a:latin typeface="Avenir Next LT Pro"/>
              </a:rPr>
              <a:t>complémentaires</a:t>
            </a:r>
            <a:r>
              <a:rPr lang="de-DE" b="0" dirty="0">
                <a:latin typeface="Avenir Next LT Pro"/>
              </a:rPr>
              <a:t> 2026-05</a:t>
            </a:r>
          </a:p>
        </p:txBody>
      </p:sp>
      <p:sp>
        <p:nvSpPr>
          <p:cNvPr id="5" name="Untertitel 4">
            <a:extLst>
              <a:ext uri="{FF2B5EF4-FFF2-40B4-BE49-F238E27FC236}">
                <a16:creationId xmlns:a16="http://schemas.microsoft.com/office/drawing/2014/main" id="{2528AA9D-ABDF-4D44-D941-33CF17B3484E}"/>
              </a:ext>
            </a:extLst>
          </p:cNvPr>
          <p:cNvSpPr>
            <a:spLocks noGrp="1"/>
          </p:cNvSpPr>
          <p:nvPr>
            <p:ph type="subTitle" idx="1"/>
          </p:nvPr>
        </p:nvSpPr>
        <p:spPr/>
        <p:txBody>
          <a:bodyPr/>
          <a:lstStyle/>
          <a:p>
            <a:endParaRPr lang="de-DE"/>
          </a:p>
        </p:txBody>
      </p:sp>
      <p:sp>
        <p:nvSpPr>
          <p:cNvPr id="6" name="Datumsplatzhalter 5">
            <a:extLst>
              <a:ext uri="{FF2B5EF4-FFF2-40B4-BE49-F238E27FC236}">
                <a16:creationId xmlns:a16="http://schemas.microsoft.com/office/drawing/2014/main" id="{0F8CEA8B-C400-7484-EEE6-E759A4744C7F}"/>
              </a:ext>
            </a:extLst>
          </p:cNvPr>
          <p:cNvSpPr>
            <a:spLocks noGrp="1"/>
          </p:cNvSpPr>
          <p:nvPr>
            <p:ph type="dt" sz="half" idx="4294967295"/>
          </p:nvPr>
        </p:nvSpPr>
        <p:spPr>
          <a:xfrm>
            <a:off x="0" y="6491288"/>
            <a:ext cx="1079500" cy="228600"/>
          </a:xfrm>
        </p:spPr>
        <p:txBody>
          <a:bodyPr/>
          <a:lstStyle/>
          <a:p>
            <a:fld id="{FED67C9C-CF35-5445-95D8-3F5D19FB6CD8}" type="datetime1">
              <a:rPr lang="de-CH" smtClean="0"/>
              <a:t>26.02.2026</a:t>
            </a:fld>
            <a:endParaRPr lang="de-DE"/>
          </a:p>
        </p:txBody>
      </p:sp>
      <p:sp>
        <p:nvSpPr>
          <p:cNvPr id="7" name="Foliennummernplatzhalter 6">
            <a:extLst>
              <a:ext uri="{FF2B5EF4-FFF2-40B4-BE49-F238E27FC236}">
                <a16:creationId xmlns:a16="http://schemas.microsoft.com/office/drawing/2014/main" id="{89C6FB55-5E45-F827-124A-63ED505A8958}"/>
              </a:ext>
            </a:extLst>
          </p:cNvPr>
          <p:cNvSpPr>
            <a:spLocks noGrp="1"/>
          </p:cNvSpPr>
          <p:nvPr>
            <p:ph type="sldNum" sz="quarter" idx="4294967295"/>
          </p:nvPr>
        </p:nvSpPr>
        <p:spPr>
          <a:xfrm>
            <a:off x="11112500" y="6492875"/>
            <a:ext cx="1079500" cy="228600"/>
          </a:xfrm>
        </p:spPr>
        <p:txBody>
          <a:bodyPr/>
          <a:lstStyle/>
          <a:p>
            <a:fld id="{5B1ACE15-3981-4541-9B09-AE3646C35EAC}" type="slidenum">
              <a:rPr lang="de-DE" smtClean="0"/>
              <a:pPr/>
              <a:t>7</a:t>
            </a:fld>
            <a:endParaRPr lang="de-DE"/>
          </a:p>
        </p:txBody>
      </p:sp>
    </p:spTree>
    <p:extLst>
      <p:ext uri="{BB962C8B-B14F-4D97-AF65-F5344CB8AC3E}">
        <p14:creationId xmlns:p14="http://schemas.microsoft.com/office/powerpoint/2010/main" val="1125107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1432-3CE5-2DA0-4E5F-D91623EE3378}"/>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0F5C4F83-1ACB-362E-83C2-7A5F013E02E6}"/>
              </a:ext>
            </a:extLst>
          </p:cNvPr>
          <p:cNvSpPr>
            <a:spLocks noGrp="1"/>
          </p:cNvSpPr>
          <p:nvPr>
            <p:ph type="title"/>
          </p:nvPr>
        </p:nvSpPr>
        <p:spPr/>
        <p:txBody>
          <a:bodyPr/>
          <a:lstStyle/>
          <a:p>
            <a:r>
              <a:rPr lang="de-DE" dirty="0">
                <a:latin typeface="Avenir Next LT Pro"/>
              </a:rPr>
              <a:t>GSASA </a:t>
            </a:r>
            <a:r>
              <a:rPr lang="de-DE" dirty="0" err="1">
                <a:latin typeface="Avenir Next LT Pro"/>
              </a:rPr>
              <a:t>données</a:t>
            </a:r>
            <a:r>
              <a:rPr lang="de-DE" dirty="0">
                <a:latin typeface="Avenir Next LT Pro"/>
              </a:rPr>
              <a:t> </a:t>
            </a:r>
            <a:r>
              <a:rPr lang="de-DE" dirty="0" err="1">
                <a:latin typeface="Avenir Next LT Pro"/>
              </a:rPr>
              <a:t>parentérales</a:t>
            </a:r>
            <a:endParaRPr lang="de-CH" dirty="0"/>
          </a:p>
        </p:txBody>
      </p:sp>
      <p:sp>
        <p:nvSpPr>
          <p:cNvPr id="7" name="Inhaltsplatzhalter 6">
            <a:extLst>
              <a:ext uri="{FF2B5EF4-FFF2-40B4-BE49-F238E27FC236}">
                <a16:creationId xmlns:a16="http://schemas.microsoft.com/office/drawing/2014/main" id="{E8DA9118-AB92-BCA0-E13E-37255DAE9393}"/>
              </a:ext>
            </a:extLst>
          </p:cNvPr>
          <p:cNvSpPr>
            <a:spLocks noGrp="1"/>
          </p:cNvSpPr>
          <p:nvPr>
            <p:ph idx="13"/>
          </p:nvPr>
        </p:nvSpPr>
        <p:spPr/>
        <p:txBody>
          <a:bodyPr/>
          <a:lstStyle/>
          <a:p>
            <a:pPr marL="0" indent="0">
              <a:buNone/>
            </a:pPr>
            <a:r>
              <a:rPr lang="fr-FR" dirty="0"/>
              <a:t>Dans le nœud PRODUCT/PRD/GSASA, des informations sur les propriétés hors indication, telles que la possibilité d’écrasement, de suspension ou de division du produit, sont incluses. </a:t>
            </a:r>
          </a:p>
          <a:p>
            <a:pPr marL="0" indent="0">
              <a:buNone/>
            </a:pPr>
            <a:r>
              <a:rPr lang="fr-CH" b="1" dirty="0"/>
              <a:t>Nouveau</a:t>
            </a:r>
            <a:r>
              <a:rPr lang="fr-CH" dirty="0"/>
              <a:t>: en plus de </a:t>
            </a:r>
            <a:r>
              <a:rPr lang="fr-CH" dirty="0" err="1"/>
              <a:t>true</a:t>
            </a:r>
            <a:r>
              <a:rPr lang="fr-CH" dirty="0"/>
              <a:t> et NULL, </a:t>
            </a:r>
            <a:r>
              <a:rPr lang="fr-CH" b="1" dirty="0"/>
              <a:t>false</a:t>
            </a:r>
            <a:r>
              <a:rPr lang="fr-CH" dirty="0"/>
              <a:t> est également affiché. Cela permet de distinguer clairement si une propriété est applicable, non applicable ou non disponible :</a:t>
            </a:r>
          </a:p>
          <a:p>
            <a:pPr marL="0" indent="0">
              <a:buNone/>
            </a:pPr>
            <a:endParaRPr lang="de-CH" dirty="0"/>
          </a:p>
          <a:p>
            <a:pPr>
              <a:buFont typeface="Symbol" panose="05050102010706020507" pitchFamily="18" charset="2"/>
              <a:buChar char="-"/>
            </a:pPr>
            <a:r>
              <a:rPr lang="de-CH" dirty="0" err="1"/>
              <a:t>true</a:t>
            </a:r>
            <a:r>
              <a:rPr lang="de-CH" dirty="0"/>
              <a:t> = </a:t>
            </a:r>
            <a:r>
              <a:rPr lang="de-CH" dirty="0" err="1"/>
              <a:t>propriété</a:t>
            </a:r>
            <a:r>
              <a:rPr lang="de-CH" dirty="0"/>
              <a:t> </a:t>
            </a:r>
            <a:r>
              <a:rPr lang="de-CH" dirty="0" err="1"/>
              <a:t>applicable</a:t>
            </a:r>
            <a:endParaRPr lang="de-CH" dirty="0"/>
          </a:p>
          <a:p>
            <a:pPr>
              <a:buFont typeface="Symbol" panose="05050102010706020507" pitchFamily="18" charset="2"/>
              <a:buChar char="-"/>
            </a:pPr>
            <a:r>
              <a:rPr lang="de-CH" dirty="0" err="1"/>
              <a:t>false</a:t>
            </a:r>
            <a:r>
              <a:rPr lang="de-CH" dirty="0"/>
              <a:t> = </a:t>
            </a:r>
            <a:r>
              <a:rPr lang="de-CH" dirty="0" err="1"/>
              <a:t>propriété</a:t>
            </a:r>
            <a:r>
              <a:rPr lang="de-CH" dirty="0"/>
              <a:t> non </a:t>
            </a:r>
            <a:r>
              <a:rPr lang="de-CH" dirty="0" err="1"/>
              <a:t>applicable</a:t>
            </a:r>
            <a:endParaRPr lang="de-CH" dirty="0"/>
          </a:p>
          <a:p>
            <a:pPr>
              <a:buFont typeface="Symbol" panose="05050102010706020507" pitchFamily="18" charset="2"/>
              <a:buChar char="-"/>
            </a:pPr>
            <a:r>
              <a:rPr lang="de-CH" dirty="0"/>
              <a:t>NULL = </a:t>
            </a:r>
            <a:r>
              <a:rPr lang="de-CH" dirty="0" err="1"/>
              <a:t>aucune</a:t>
            </a:r>
            <a:r>
              <a:rPr lang="de-CH" dirty="0"/>
              <a:t> </a:t>
            </a:r>
            <a:r>
              <a:rPr lang="de-CH" dirty="0" err="1"/>
              <a:t>information</a:t>
            </a:r>
            <a:r>
              <a:rPr lang="de-CH" dirty="0"/>
              <a:t> disponible</a:t>
            </a:r>
          </a:p>
          <a:p>
            <a:pPr>
              <a:buFont typeface="Wingdings" panose="05000000000000000000" pitchFamily="2" charset="2"/>
              <a:buChar char="à"/>
            </a:pPr>
            <a:endParaRPr lang="de-CH" dirty="0"/>
          </a:p>
          <a:p>
            <a:pPr>
              <a:buFont typeface="Wingdings" panose="05000000000000000000" pitchFamily="2" charset="2"/>
              <a:buChar char="à"/>
            </a:pPr>
            <a:endParaRPr lang="de-CH" dirty="0"/>
          </a:p>
          <a:p>
            <a:endParaRPr lang="de-CH" dirty="0"/>
          </a:p>
          <a:p>
            <a:pPr marL="0" indent="0">
              <a:buNone/>
            </a:pPr>
            <a:br>
              <a:rPr lang="de-CH" dirty="0"/>
            </a:br>
            <a:br>
              <a:rPr lang="de-CH" dirty="0"/>
            </a:br>
            <a:endParaRPr lang="de-CH" dirty="0"/>
          </a:p>
          <a:p>
            <a:endParaRPr lang="de-CH" dirty="0"/>
          </a:p>
          <a:p>
            <a:pPr marL="0" indent="0">
              <a:buNone/>
            </a:pPr>
            <a:endParaRPr lang="de-CH" dirty="0"/>
          </a:p>
          <a:p>
            <a:endParaRPr lang="de-CH" dirty="0"/>
          </a:p>
          <a:p>
            <a:endParaRPr lang="de-CH" dirty="0"/>
          </a:p>
        </p:txBody>
      </p:sp>
    </p:spTree>
    <p:extLst>
      <p:ext uri="{BB962C8B-B14F-4D97-AF65-F5344CB8AC3E}">
        <p14:creationId xmlns:p14="http://schemas.microsoft.com/office/powerpoint/2010/main" val="1841159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073C2-A00B-C318-AB35-24246EB745D7}"/>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CFC7AF5F-2794-4107-7959-95BC5FD368D0}"/>
              </a:ext>
            </a:extLst>
          </p:cNvPr>
          <p:cNvSpPr>
            <a:spLocks noGrp="1"/>
          </p:cNvSpPr>
          <p:nvPr>
            <p:ph type="title"/>
          </p:nvPr>
        </p:nvSpPr>
        <p:spPr/>
        <p:txBody>
          <a:bodyPr/>
          <a:lstStyle/>
          <a:p>
            <a:r>
              <a:rPr lang="de-DE" dirty="0">
                <a:latin typeface="Avenir Next LT Pro"/>
              </a:rPr>
              <a:t>EDQMMOA code à </a:t>
            </a:r>
            <a:r>
              <a:rPr lang="de-DE" dirty="0" err="1">
                <a:latin typeface="Avenir Next LT Pro"/>
              </a:rPr>
              <a:t>quatre</a:t>
            </a:r>
            <a:r>
              <a:rPr lang="de-DE" dirty="0">
                <a:latin typeface="Avenir Next LT Pro"/>
              </a:rPr>
              <a:t> </a:t>
            </a:r>
            <a:r>
              <a:rPr lang="de-DE" dirty="0" err="1">
                <a:latin typeface="Avenir Next LT Pro"/>
              </a:rPr>
              <a:t>chiffres</a:t>
            </a:r>
            <a:endParaRPr lang="de-CH" dirty="0"/>
          </a:p>
        </p:txBody>
      </p:sp>
      <p:sp>
        <p:nvSpPr>
          <p:cNvPr id="7" name="Inhaltsplatzhalter 6">
            <a:extLst>
              <a:ext uri="{FF2B5EF4-FFF2-40B4-BE49-F238E27FC236}">
                <a16:creationId xmlns:a16="http://schemas.microsoft.com/office/drawing/2014/main" id="{953DD96A-6BFA-0826-0AB0-CD79B00DB68B}"/>
              </a:ext>
            </a:extLst>
          </p:cNvPr>
          <p:cNvSpPr>
            <a:spLocks noGrp="1"/>
          </p:cNvSpPr>
          <p:nvPr>
            <p:ph idx="13"/>
          </p:nvPr>
        </p:nvSpPr>
        <p:spPr/>
        <p:txBody>
          <a:bodyPr/>
          <a:lstStyle/>
          <a:p>
            <a:pPr marL="0" indent="0">
              <a:buNone/>
            </a:pPr>
            <a:r>
              <a:rPr lang="fr-FR" dirty="0"/>
              <a:t>L’attribut </a:t>
            </a:r>
            <a:r>
              <a:rPr lang="de-CH" dirty="0">
                <a:hlinkClick r:id="rId4"/>
              </a:rPr>
              <a:t>PRODUCT/PRD/CPT/EDQMROAS/EDQMMOA</a:t>
            </a:r>
            <a:r>
              <a:rPr lang="de-CH" dirty="0"/>
              <a:t> </a:t>
            </a:r>
            <a:r>
              <a:rPr lang="fr-FR" dirty="0"/>
              <a:t>contient la méthode d’administration (MOA) pour chaque voie d’administration (ROA) selon EDQM.</a:t>
            </a:r>
            <a:br>
              <a:rPr lang="fr-FR" dirty="0"/>
            </a:br>
            <a:endParaRPr lang="de-CH" dirty="0"/>
          </a:p>
          <a:p>
            <a:pPr marL="0" indent="0">
              <a:buNone/>
            </a:pPr>
            <a:r>
              <a:rPr lang="fr-CH" b="1" dirty="0"/>
              <a:t>Nouveau</a:t>
            </a:r>
            <a:r>
              <a:rPr lang="fr-CH" dirty="0"/>
              <a:t>: les anciennes valeurs de code numériques (type de code 62) sont définies sur DEL = </a:t>
            </a:r>
            <a:r>
              <a:rPr lang="fr-CH" dirty="0" err="1"/>
              <a:t>true</a:t>
            </a:r>
            <a:r>
              <a:rPr lang="fr-CH" dirty="0"/>
              <a:t> et remplacées par des codes à quatre chiffres avec des zéros initiaux.</a:t>
            </a:r>
          </a:p>
          <a:p>
            <a:pPr>
              <a:buFont typeface="Wingdings" panose="05000000000000000000" pitchFamily="2" charset="2"/>
              <a:buChar char="à"/>
            </a:pPr>
            <a:endParaRPr lang="de-CH" dirty="0"/>
          </a:p>
          <a:p>
            <a:endParaRPr lang="de-CH" dirty="0"/>
          </a:p>
          <a:p>
            <a:pPr marL="0" indent="0">
              <a:buNone/>
            </a:pPr>
            <a:br>
              <a:rPr lang="de-CH" dirty="0"/>
            </a:br>
            <a:br>
              <a:rPr lang="de-CH" dirty="0"/>
            </a:br>
            <a:endParaRPr lang="de-CH" dirty="0"/>
          </a:p>
          <a:p>
            <a:endParaRPr lang="de-CH" dirty="0"/>
          </a:p>
          <a:p>
            <a:pPr marL="0" indent="0">
              <a:buNone/>
            </a:pPr>
            <a:endParaRPr lang="de-CH" dirty="0"/>
          </a:p>
          <a:p>
            <a:endParaRPr lang="de-CH" dirty="0"/>
          </a:p>
          <a:p>
            <a:endParaRPr lang="de-CH" dirty="0"/>
          </a:p>
        </p:txBody>
      </p:sp>
      <p:graphicFrame>
        <p:nvGraphicFramePr>
          <p:cNvPr id="2" name="Tabelle 1">
            <a:extLst>
              <a:ext uri="{FF2B5EF4-FFF2-40B4-BE49-F238E27FC236}">
                <a16:creationId xmlns:a16="http://schemas.microsoft.com/office/drawing/2014/main" id="{FCCB4143-6EE5-14D4-8A1D-11840AC0A1E3}"/>
              </a:ext>
            </a:extLst>
          </p:cNvPr>
          <p:cNvGraphicFramePr>
            <a:graphicFrameLocks noGrp="1"/>
          </p:cNvGraphicFramePr>
          <p:nvPr>
            <p:extLst>
              <p:ext uri="{D42A27DB-BD31-4B8C-83A1-F6EECF244321}">
                <p14:modId xmlns:p14="http://schemas.microsoft.com/office/powerpoint/2010/main" val="3238475202"/>
              </p:ext>
            </p:extLst>
          </p:nvPr>
        </p:nvGraphicFramePr>
        <p:xfrm>
          <a:off x="550862" y="4839382"/>
          <a:ext cx="11090274" cy="741680"/>
        </p:xfrm>
        <a:graphic>
          <a:graphicData uri="http://schemas.openxmlformats.org/drawingml/2006/table">
            <a:tbl>
              <a:tblPr firstRow="1" bandRow="1">
                <a:tableStyleId>{5C22544A-7EE6-4342-B048-85BDC9FD1C3A}</a:tableStyleId>
              </a:tblPr>
              <a:tblGrid>
                <a:gridCol w="3696758">
                  <a:extLst>
                    <a:ext uri="{9D8B030D-6E8A-4147-A177-3AD203B41FA5}">
                      <a16:colId xmlns:a16="http://schemas.microsoft.com/office/drawing/2014/main" val="2918729904"/>
                    </a:ext>
                  </a:extLst>
                </a:gridCol>
                <a:gridCol w="3696758">
                  <a:extLst>
                    <a:ext uri="{9D8B030D-6E8A-4147-A177-3AD203B41FA5}">
                      <a16:colId xmlns:a16="http://schemas.microsoft.com/office/drawing/2014/main" val="1486503009"/>
                    </a:ext>
                  </a:extLst>
                </a:gridCol>
                <a:gridCol w="3696758">
                  <a:extLst>
                    <a:ext uri="{9D8B030D-6E8A-4147-A177-3AD203B41FA5}">
                      <a16:colId xmlns:a16="http://schemas.microsoft.com/office/drawing/2014/main" val="2932332056"/>
                    </a:ext>
                  </a:extLst>
                </a:gridCol>
              </a:tblGrid>
              <a:tr h="370840">
                <a:tc>
                  <a:txBody>
                    <a:bodyPr/>
                    <a:lstStyle/>
                    <a:p>
                      <a:r>
                        <a:rPr lang="de-CH" dirty="0"/>
                        <a:t>DSCRD</a:t>
                      </a:r>
                    </a:p>
                  </a:txBody>
                  <a:tcPr/>
                </a:tc>
                <a:tc>
                  <a:txBody>
                    <a:bodyPr/>
                    <a:lstStyle/>
                    <a:p>
                      <a:r>
                        <a:rPr lang="de-CH" dirty="0"/>
                        <a:t>CDVAL </a:t>
                      </a:r>
                      <a:r>
                        <a:rPr lang="de-CH" dirty="0" err="1"/>
                        <a:t>jusqu’ici</a:t>
                      </a:r>
                      <a:endParaRPr lang="de-CH" dirty="0"/>
                    </a:p>
                  </a:txBody>
                  <a:tcPr/>
                </a:tc>
                <a:tc>
                  <a:txBody>
                    <a:bodyPr/>
                    <a:lstStyle/>
                    <a:p>
                      <a:r>
                        <a:rPr lang="de-CH" dirty="0"/>
                        <a:t>CDVAL nouveau</a:t>
                      </a:r>
                    </a:p>
                  </a:txBody>
                  <a:tcPr/>
                </a:tc>
                <a:extLst>
                  <a:ext uri="{0D108BD9-81ED-4DB2-BD59-A6C34878D82A}">
                    <a16:rowId xmlns:a16="http://schemas.microsoft.com/office/drawing/2014/main" val="3696198716"/>
                  </a:ext>
                </a:extLst>
              </a:tr>
              <a:tr h="370840">
                <a:tc>
                  <a:txBody>
                    <a:bodyPr/>
                    <a:lstStyle/>
                    <a:p>
                      <a:r>
                        <a:rPr lang="de-CH" dirty="0"/>
                        <a:t>Administration</a:t>
                      </a:r>
                    </a:p>
                  </a:txBody>
                  <a:tcPr/>
                </a:tc>
                <a:tc>
                  <a:txBody>
                    <a:bodyPr/>
                    <a:lstStyle/>
                    <a:p>
                      <a:r>
                        <a:rPr lang="de-CH" dirty="0"/>
                        <a:t>4</a:t>
                      </a:r>
                    </a:p>
                  </a:txBody>
                  <a:tcPr/>
                </a:tc>
                <a:tc>
                  <a:txBody>
                    <a:bodyPr/>
                    <a:lstStyle/>
                    <a:p>
                      <a:r>
                        <a:rPr lang="de-CH" dirty="0"/>
                        <a:t>0004</a:t>
                      </a:r>
                    </a:p>
                  </a:txBody>
                  <a:tcPr/>
                </a:tc>
                <a:extLst>
                  <a:ext uri="{0D108BD9-81ED-4DB2-BD59-A6C34878D82A}">
                    <a16:rowId xmlns:a16="http://schemas.microsoft.com/office/drawing/2014/main" val="964351726"/>
                  </a:ext>
                </a:extLst>
              </a:tr>
            </a:tbl>
          </a:graphicData>
        </a:graphic>
      </p:graphicFrame>
    </p:spTree>
    <p:extLst>
      <p:ext uri="{BB962C8B-B14F-4D97-AF65-F5344CB8AC3E}">
        <p14:creationId xmlns:p14="http://schemas.microsoft.com/office/powerpoint/2010/main" val="2252871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PRESENTATIONPROPERTIES.CORPORATEUNIT" val="HCI Solutions"/>
  <p:tag name="PRESENTATIONPROPERTIES.LANGUAGE" val="Deutsch"/>
  <p:tag name="PRESENTATIONPROPERTIES.LANGUAGEID" val="1031"/>
  <p:tag name="PRESENTATIONPROPERTIES.PRESENTATIONFORMAT" val="HCI_Solutions"/>
  <p:tag name="PRESENTATIONPROPERTIES.TITLE" val=" "/>
  <p:tag name="PRESENTATIONPROPERTIES.SPEAKER" val=" "/>
  <p:tag name="PRESENTATIONPROPERTIES.LOCATION" val=" "/>
  <p:tag name="PRESENTATIONPROPERTIES.DATE" val="2024-07-22T07:55:20.1580231+02:00"/>
  <p:tag name="PRESENTATIONPROPERTIES.DATEFORMAT" val="d"/>
  <p:tag name="PRESENTATIONPROPERTIES.COPYRIGHTSHAPE" val="Copyright"/>
  <p:tag name="PRESENTATIONPROPERTIES.ISPRINTOPTIMIZED" val="False"/>
  <p:tag name="PRESENTATIONPROPERTIES.VERSION" val="8.0.6162.1.main.sr2 build: 20210427"/>
  <p:tag name="PRESENTATIONPROPERTIES.ISCOMPATIBLE" val="True"/>
  <p:tag name="PRESENTATIONPROPERTIES.ISPREVIOUSVERSION" val="False"/>
  <p:tag name="PRESENTATIONPROPERTIES.TITLESLIDE" val="Titleslide"/>
  <p:tag name="PRESENTATIONPROPERTIES.AGENDASLIDE" val="Agenda"/>
  <p:tag name="PRESENTATIONPROPERTIES.CHAPTERSLIDE" val="Chapterslide"/>
  <p:tag name="PRESENTATIONPROPERTIES.CUSTOMTITLEIMAGESHAPE" val="Anwendertitelbild"/>
  <p:tag name="PRESENTATIONPROPERTIES.TITLEIMAGESHAPE" val="Titelbild"/>
  <p:tag name="PRESENTATIONPROPERTIES.TITLESHAPE" val="Titel"/>
  <p:tag name="PRESENTATIONPROPERTIES.PRIMARYAGENDASHAPE" val="Top6"/>
  <p:tag name="PRESENTATIONPROPERTIES.PRIMARYAGENDATOPICS" val="6"/>
  <p:tag name="PRESENTATIONPROPERTIES.SECONDARYAGENDASHAPE" val="Top10"/>
  <p:tag name="PRESENTATIONPROPERTIES.SECONDARYAGENDATOPICS" val="6"/>
  <p:tag name="PRESENTATIONPROPERTIES.LOGOSHAPE" val="Logo"/>
  <p:tag name="PRESENTATIONPROPERTIES.LOGOWHITESHAPE" val=" "/>
  <p:tag name="PRESENTATIONPROPERTIES.CLAIMSHAPE" val="Claim"/>
  <p:tag name="PRESENTATIONPROPERTIES.CLAIMWHITESHAPE" val=" "/>
  <p:tag name="PRESENTATIONPROPERTIES.LOGOHORIZONTALALIGN" val="Left"/>
  <p:tag name="PRESENTATIONPROPERTIES.LOGOVERTICALALIGN" val="Middle"/>
</p:tagLst>
</file>

<file path=ppt/theme/theme1.xml><?xml version="1.0" encoding="utf-8"?>
<a:theme xmlns:a="http://schemas.openxmlformats.org/drawingml/2006/main" name="Black">
  <a:themeElements>
    <a:clrScheme name="HCI solutions">
      <a:dk1>
        <a:srgbClr val="000000"/>
      </a:dk1>
      <a:lt1>
        <a:srgbClr val="FFFFFF"/>
      </a:lt1>
      <a:dk2>
        <a:srgbClr val="302880"/>
      </a:dk2>
      <a:lt2>
        <a:srgbClr val="000000"/>
      </a:lt2>
      <a:accent1>
        <a:srgbClr val="2C4E9B"/>
      </a:accent1>
      <a:accent2>
        <a:srgbClr val="5FB034"/>
      </a:accent2>
      <a:accent3>
        <a:srgbClr val="B9CE19"/>
      </a:accent3>
      <a:accent4>
        <a:srgbClr val="00A3CC"/>
      </a:accent4>
      <a:accent5>
        <a:srgbClr val="AECA78"/>
      </a:accent5>
      <a:accent6>
        <a:srgbClr val="70A8B0"/>
      </a:accent6>
      <a:hlink>
        <a:srgbClr val="0563C1"/>
      </a:hlink>
      <a:folHlink>
        <a:srgbClr val="954F72"/>
      </a:folHlink>
    </a:clrScheme>
    <a:fontScheme name="Avenir Next LT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I solutions_PPT Master.potx" id="{BA566D75-00F3-4B20-A212-B38FF52A6FF6}" vid="{6984D408-146D-4C13-9347-4CFFB20621B1}"/>
    </a:ext>
  </a:extLst>
</a:theme>
</file>

<file path=ppt/theme/theme2.xml><?xml version="1.0" encoding="utf-8"?>
<a:theme xmlns:a="http://schemas.openxmlformats.org/drawingml/2006/main" name="White">
  <a:themeElements>
    <a:clrScheme name="HCI solutions">
      <a:dk1>
        <a:srgbClr val="000000"/>
      </a:dk1>
      <a:lt1>
        <a:srgbClr val="FFFFFF"/>
      </a:lt1>
      <a:dk2>
        <a:srgbClr val="302880"/>
      </a:dk2>
      <a:lt2>
        <a:srgbClr val="000000"/>
      </a:lt2>
      <a:accent1>
        <a:srgbClr val="2C4E9B"/>
      </a:accent1>
      <a:accent2>
        <a:srgbClr val="5FB034"/>
      </a:accent2>
      <a:accent3>
        <a:srgbClr val="B9CE19"/>
      </a:accent3>
      <a:accent4>
        <a:srgbClr val="00A3CC"/>
      </a:accent4>
      <a:accent5>
        <a:srgbClr val="AECA78"/>
      </a:accent5>
      <a:accent6>
        <a:srgbClr val="70A8B0"/>
      </a:accent6>
      <a:hlink>
        <a:srgbClr val="0563C1"/>
      </a:hlink>
      <a:folHlink>
        <a:srgbClr val="954F72"/>
      </a:folHlink>
    </a:clrScheme>
    <a:fontScheme name="Avenir Next LT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I solutions_PPT Master.potx" id="{BA566D75-00F3-4B20-A212-B38FF52A6FF6}" vid="{10FA8F41-17AA-493C-95B0-D414D53A5F2F}"/>
    </a:ext>
  </a:extLst>
</a:theme>
</file>

<file path=ppt/theme/theme3.xml><?xml version="1.0" encoding="utf-8"?>
<a:theme xmlns:a="http://schemas.openxmlformats.org/drawingml/2006/main" name="1_White">
  <a:themeElements>
    <a:clrScheme name="HCI solutions">
      <a:dk1>
        <a:srgbClr val="000000"/>
      </a:dk1>
      <a:lt1>
        <a:srgbClr val="FFFFFF"/>
      </a:lt1>
      <a:dk2>
        <a:srgbClr val="302880"/>
      </a:dk2>
      <a:lt2>
        <a:srgbClr val="000000"/>
      </a:lt2>
      <a:accent1>
        <a:srgbClr val="2C4E9B"/>
      </a:accent1>
      <a:accent2>
        <a:srgbClr val="5FB034"/>
      </a:accent2>
      <a:accent3>
        <a:srgbClr val="B9CE19"/>
      </a:accent3>
      <a:accent4>
        <a:srgbClr val="00A3CC"/>
      </a:accent4>
      <a:accent5>
        <a:srgbClr val="AECA78"/>
      </a:accent5>
      <a:accent6>
        <a:srgbClr val="70A8B0"/>
      </a:accent6>
      <a:hlink>
        <a:srgbClr val="0563C1"/>
      </a:hlink>
      <a:folHlink>
        <a:srgbClr val="954F72"/>
      </a:folHlink>
    </a:clrScheme>
    <a:fontScheme name="Avenir Next LT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05E3BBF6-E7DF-784F-A7E5-87F6785088F1}" vid="{5E660E94-802B-D44F-BA06-B28FB46F7B48}"/>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0485639-672F-4A6E-8E53-303E296C4A09}">
  <we:reference id="e765dd0b-6697-44aa-9025-1ce65686c598" version="3.7.0.0" store="EXCatalog" storeType="EXCatalog"/>
  <we:alternateReferences>
    <we:reference id="WA104380519" version="3.7.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026b18-15e5-433f-bbde-9fd1523bcc73">
      <Terms xmlns="http://schemas.microsoft.com/office/infopath/2007/PartnerControls"/>
    </lcf76f155ced4ddcb4097134ff3c332f>
    <SharedWithUsers xmlns="8919ade2-a606-4202-aa8a-e72a89fe6325">
      <UserInfo>
        <DisplayName>Hayoz Regula (HCI)</DisplayName>
        <AccountId>16</AccountId>
        <AccountType/>
      </UserInfo>
    </SharedWithUsers>
    <TaxCatchAll xmlns="8919ade2-a606-4202-aa8a-e72a89fe632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9A4736C62B6C48AC1CF8D3D60FBB56" ma:contentTypeVersion="54" ma:contentTypeDescription="Crée un document." ma:contentTypeScope="" ma:versionID="5f971fa3bccb64f7085671a28086632c">
  <xsd:schema xmlns:xsd="http://www.w3.org/2001/XMLSchema" xmlns:xs="http://www.w3.org/2001/XMLSchema" xmlns:p="http://schemas.microsoft.com/office/2006/metadata/properties" xmlns:ns2="9d026b18-15e5-433f-bbde-9fd1523bcc73" xmlns:ns3="8919ade2-a606-4202-aa8a-e72a89fe6325" targetNamespace="http://schemas.microsoft.com/office/2006/metadata/properties" ma:root="true" ma:fieldsID="dd9440c3cc49fb6645b64b807b72f13f" ns2:_="" ns3:_="">
    <xsd:import namespace="9d026b18-15e5-433f-bbde-9fd1523bcc73"/>
    <xsd:import namespace="8919ade2-a606-4202-aa8a-e72a89fe632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26b18-15e5-433f-bbde-9fd1523bcc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6766818f-e71a-4b6a-b5f7-8cf01533d04d"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19ade2-a606-4202-aa8a-e72a89fe632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2a6a82b-c27d-4641-a5c7-d06ddd90a88b}" ma:internalName="TaxCatchAll" ma:showField="CatchAllData" ma:web="8919ade2-a606-4202-aa8a-e72a89fe632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0002F6-B734-4691-BB2E-42E1941AB79A}">
  <ds:schemaRefs>
    <ds:schemaRef ds:uri="http://schemas.microsoft.com/office/2006/documentManagement/types"/>
    <ds:schemaRef ds:uri="http://purl.org/dc/dcmityp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8919ade2-a606-4202-aa8a-e72a89fe6325"/>
    <ds:schemaRef ds:uri="9d026b18-15e5-433f-bbde-9fd1523bcc73"/>
    <ds:schemaRef ds:uri="http://www.w3.org/XML/1998/namespace"/>
    <ds:schemaRef ds:uri="http://purl.org/dc/terms/"/>
  </ds:schemaRefs>
</ds:datastoreItem>
</file>

<file path=customXml/itemProps2.xml><?xml version="1.0" encoding="utf-8"?>
<ds:datastoreItem xmlns:ds="http://schemas.openxmlformats.org/officeDocument/2006/customXml" ds:itemID="{7B2F3A5A-A28F-4085-AD23-A18189E4C574}">
  <ds:schemaRefs>
    <ds:schemaRef ds:uri="http://schemas.microsoft.com/sharepoint/v3/contenttype/forms"/>
  </ds:schemaRefs>
</ds:datastoreItem>
</file>

<file path=customXml/itemProps3.xml><?xml version="1.0" encoding="utf-8"?>
<ds:datastoreItem xmlns:ds="http://schemas.openxmlformats.org/officeDocument/2006/customXml" ds:itemID="{1D29A632-DBF0-4DE7-BA43-3BF6E62A2B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26b18-15e5-433f-bbde-9fd1523bcc73"/>
    <ds:schemaRef ds:uri="8919ade2-a606-4202-aa8a-e72a89fe63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HCI solutions_PPT Master_NEW</Template>
  <TotalTime>0</TotalTime>
  <Words>1663</Words>
  <Application>Microsoft Office PowerPoint</Application>
  <PresentationFormat>Grand écran</PresentationFormat>
  <Paragraphs>210</Paragraphs>
  <Slides>25</Slides>
  <Notes>18</Notes>
  <HiddenSlides>0</HiddenSlides>
  <MMClips>1</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25</vt:i4>
      </vt:variant>
    </vt:vector>
  </HeadingPairs>
  <TitlesOfParts>
    <vt:vector size="34" baseType="lpstr">
      <vt:lpstr>Arial</vt:lpstr>
      <vt:lpstr>Avenir Next LT Pro</vt:lpstr>
      <vt:lpstr>Calibri</vt:lpstr>
      <vt:lpstr>Symbol</vt:lpstr>
      <vt:lpstr>Times New Roman</vt:lpstr>
      <vt:lpstr>Wingdings</vt:lpstr>
      <vt:lpstr>Black</vt:lpstr>
      <vt:lpstr>White</vt:lpstr>
      <vt:lpstr>1_White</vt:lpstr>
      <vt:lpstr>Index Release 2026-05 Webinaire</vt:lpstr>
      <vt:lpstr>L’équipe HCI présente aujourd’hui:</vt:lpstr>
      <vt:lpstr>Agenda</vt:lpstr>
      <vt:lpstr>Nouveautés dans l‘Index 2026-05</vt:lpstr>
      <vt:lpstr>Ecomed ID</vt:lpstr>
      <vt:lpstr>Ecomed ID</vt:lpstr>
      <vt:lpstr>Informations rédactionnelles complémentaires 2026-05</vt:lpstr>
      <vt:lpstr>GSASA données parentérales</vt:lpstr>
      <vt:lpstr>EDQMMOA code à quatre chiffres</vt:lpstr>
      <vt:lpstr>Valeurs nutritionnelles pour alimentation orale et alimentation par sonde</vt:lpstr>
      <vt:lpstr>Introduction de la plateforme électronique des prestations (ePL)</vt:lpstr>
      <vt:lpstr>Code de groupe de produit PRDGRPCD</vt:lpstr>
      <vt:lpstr>RBP Facturation des comprimés à l’unité</vt:lpstr>
      <vt:lpstr>Restriction de commercialisation pour les dispositifs médicaux de classe I</vt:lpstr>
      <vt:lpstr>Reclassification de dispositifs médicaux avec NINCD = 99</vt:lpstr>
      <vt:lpstr>Modification des numéros d’adresses dans Service Providers</vt:lpstr>
      <vt:lpstr>Code d‘indication</vt:lpstr>
      <vt:lpstr>Code d‘indication</vt:lpstr>
      <vt:lpstr>Calendrier Release</vt:lpstr>
      <vt:lpstr>Calendrier Release</vt:lpstr>
      <vt:lpstr>Questions, idées  ou des suggestions?</vt:lpstr>
      <vt:lpstr>Index News Ne manquez plus aucune mise à jour</vt:lpstr>
      <vt:lpstr>Flux RSS</vt:lpstr>
      <vt:lpstr>Tout en un coup d'œil – L'application HCI Solutions</vt:lpstr>
      <vt:lpstr>Merci beaucoup pour votre attention!</vt:lpstr>
    </vt:vector>
  </TitlesOfParts>
  <Company>Galenica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Index Release 2024-11 Webinar</dc:title>
  <dc:creator>Hayoz Regula (HCI)</dc:creator>
  <cp:lastModifiedBy>Fahmé Stéphanie (HCI)</cp:lastModifiedBy>
  <cp:revision>2</cp:revision>
  <dcterms:created xsi:type="dcterms:W3CDTF">2024-07-22T05:55:32Z</dcterms:created>
  <dcterms:modified xsi:type="dcterms:W3CDTF">2026-02-26T12:43:04Z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0x010100D59A4736C62B6C48AC1CF8D3D60FBB56</vt:lpwstr>
  </property>
  <property fmtid="{D5CDD505-2E9C-101B-9397-08002B2CF9AE}" pid="4" name="MSIP_Label_7585580e-a237-4050-b433-77c99b2311b4_Enabled">
    <vt:lpwstr>true</vt:lpwstr>
  </property>
  <property fmtid="{D5CDD505-2E9C-101B-9397-08002B2CF9AE}" pid="5" name="MSIP_Label_7585580e-a237-4050-b433-77c99b2311b4_SetDate">
    <vt:lpwstr>2023-05-05T06:22:46Z</vt:lpwstr>
  </property>
  <property fmtid="{D5CDD505-2E9C-101B-9397-08002B2CF9AE}" pid="6" name="MSIP_Label_7585580e-a237-4050-b433-77c99b2311b4_Method">
    <vt:lpwstr>Privileged</vt:lpwstr>
  </property>
  <property fmtid="{D5CDD505-2E9C-101B-9397-08002B2CF9AE}" pid="7" name="MSIP_Label_7585580e-a237-4050-b433-77c99b2311b4_Name">
    <vt:lpwstr>C0Public</vt:lpwstr>
  </property>
  <property fmtid="{D5CDD505-2E9C-101B-9397-08002B2CF9AE}" pid="8" name="MSIP_Label_7585580e-a237-4050-b433-77c99b2311b4_SiteId">
    <vt:lpwstr>7844775a-a9cc-4c33-a5ae-36dcf6660f45</vt:lpwstr>
  </property>
  <property fmtid="{D5CDD505-2E9C-101B-9397-08002B2CF9AE}" pid="9" name="MSIP_Label_7585580e-a237-4050-b433-77c99b2311b4_ActionId">
    <vt:lpwstr>b3152e63-bcde-47f0-b6d2-bd1bfc31e240</vt:lpwstr>
  </property>
  <property fmtid="{D5CDD505-2E9C-101B-9397-08002B2CF9AE}" pid="10" name="MSIP_Label_7585580e-a237-4050-b433-77c99b2311b4_ContentBits">
    <vt:lpwstr>0</vt:lpwstr>
  </property>
</Properties>
</file>